
<file path=[Content_Types].xml><?xml version="1.0" encoding="utf-8"?>
<Types xmlns="http://schemas.openxmlformats.org/package/2006/content-types">
  <Default Extension="bin" ContentType="application/vnd.openxmlformats-officedocument.oleObject"/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vml" ContentType="application/vnd.openxmlformats-officedocument.vmlDrawing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embedTrueTypeFonts="1" autoCompressPictures="0">
  <p:sldMasterIdLst>
    <p:sldMasterId id="2147483682" r:id="rId5"/>
  </p:sldMasterIdLst>
  <p:notesMasterIdLst>
    <p:notesMasterId r:id="rId12"/>
  </p:notesMasterIdLst>
  <p:sldIdLst>
    <p:sldId id="3192" r:id="rId6"/>
    <p:sldId id="3202" r:id="rId7"/>
    <p:sldId id="3203" r:id="rId8"/>
    <p:sldId id="3205" r:id="rId9"/>
    <p:sldId id="3204" r:id="rId10"/>
    <p:sldId id="3201" r:id="rId11"/>
  </p:sldIdLst>
  <p:sldSz cx="9144000" cy="5715000" type="screen16x1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  <p:embeddedFont>
      <p:font typeface="Roboto Light" panose="02000000000000000000" pitchFamily="2" charset="0"/>
      <p:regular r:id="rId21"/>
      <p:italic r:id="rId22"/>
    </p:embeddedFont>
  </p:embeddedFontLst>
  <p:custDataLst>
    <p:tags r:id="rId23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EC7E"/>
    <a:srgbClr val="C0C4C5"/>
    <a:srgbClr val="313536"/>
    <a:srgbClr val="322F2E"/>
    <a:srgbClr val="FFEB7F"/>
    <a:srgbClr val="FFFFFF"/>
    <a:srgbClr val="FDD833"/>
    <a:srgbClr val="366FC2"/>
    <a:srgbClr val="BFC3C5"/>
    <a:srgbClr val="FCD63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A881703-E5B8-2540-B591-0FC35357355C}" v="1" dt="2020-06-15T13:38:06.338"/>
  </p1510:revLst>
</p1510:revInfo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ittlere Formatvorlage 2 - Akz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73A0DAA-6AF3-43AB-8588-CEC1D06C72B9}" styleName="Mittlere Formatvorlag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1285"/>
    <p:restoredTop sz="94694"/>
  </p:normalViewPr>
  <p:slideViewPr>
    <p:cSldViewPr snapToGrid="0">
      <p:cViewPr varScale="1">
        <p:scale>
          <a:sx n="145" d="100"/>
          <a:sy n="145" d="100"/>
        </p:scale>
        <p:origin x="14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font" Target="fonts/font9.fntdata"/><Relationship Id="rId7" Type="http://schemas.openxmlformats.org/officeDocument/2006/relationships/slide" Target="slides/slide2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presProps" Target="presProps.xml"/><Relationship Id="rId5" Type="http://schemas.openxmlformats.org/officeDocument/2006/relationships/slideMaster" Target="slideMasters/slideMaster1.xml"/><Relationship Id="rId15" Type="http://schemas.openxmlformats.org/officeDocument/2006/relationships/font" Target="fonts/font3.fntdata"/><Relationship Id="rId23" Type="http://schemas.openxmlformats.org/officeDocument/2006/relationships/tags" Target="tags/tag1.xml"/><Relationship Id="rId28" Type="http://schemas.microsoft.com/office/2016/11/relationships/changesInfo" Target="changesInfos/changesInfo1.xml"/><Relationship Id="rId10" Type="http://schemas.openxmlformats.org/officeDocument/2006/relationships/slide" Target="slides/slide5.xml"/><Relationship Id="rId19" Type="http://schemas.openxmlformats.org/officeDocument/2006/relationships/font" Target="fonts/font7.fntdata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thilde Humeau" userId="57393ba1-a328-4a9d-b48c-3eb60267c6a3" providerId="ADAL" clId="{239098EC-8027-4425-81E2-93415A672F48}"/>
    <pc:docChg chg="undo custSel modSld">
      <pc:chgData name="Mathilde Humeau" userId="57393ba1-a328-4a9d-b48c-3eb60267c6a3" providerId="ADAL" clId="{239098EC-8027-4425-81E2-93415A672F48}" dt="2020-06-09T14:58:15.938" v="595" actId="20577"/>
      <pc:docMkLst>
        <pc:docMk/>
      </pc:docMkLst>
      <pc:sldChg chg="addSp delSp modSp mod">
        <pc:chgData name="Mathilde Humeau" userId="57393ba1-a328-4a9d-b48c-3eb60267c6a3" providerId="ADAL" clId="{239098EC-8027-4425-81E2-93415A672F48}" dt="2020-06-09T14:58:15.938" v="595" actId="20577"/>
        <pc:sldMkLst>
          <pc:docMk/>
          <pc:sldMk cId="396510182" sldId="3121"/>
        </pc:sldMkLst>
        <pc:spChg chg="mod">
          <ac:chgData name="Mathilde Humeau" userId="57393ba1-a328-4a9d-b48c-3eb60267c6a3" providerId="ADAL" clId="{239098EC-8027-4425-81E2-93415A672F48}" dt="2020-06-09T12:45:53.118" v="223" actId="1076"/>
          <ac:spMkLst>
            <pc:docMk/>
            <pc:sldMk cId="396510182" sldId="3121"/>
            <ac:spMk id="3" creationId="{BC5A79D3-AEF8-904C-AF78-189F9FF23738}"/>
          </ac:spMkLst>
        </pc:spChg>
        <pc:spChg chg="add mod">
          <ac:chgData name="Mathilde Humeau" userId="57393ba1-a328-4a9d-b48c-3eb60267c6a3" providerId="ADAL" clId="{239098EC-8027-4425-81E2-93415A672F48}" dt="2020-06-09T12:49:36.012" v="322" actId="20577"/>
          <ac:spMkLst>
            <pc:docMk/>
            <pc:sldMk cId="396510182" sldId="3121"/>
            <ac:spMk id="10" creationId="{4F5D9FCB-22DA-4B57-842C-D71CCB6D1D5F}"/>
          </ac:spMkLst>
        </pc:spChg>
        <pc:spChg chg="mod">
          <ac:chgData name="Mathilde Humeau" userId="57393ba1-a328-4a9d-b48c-3eb60267c6a3" providerId="ADAL" clId="{239098EC-8027-4425-81E2-93415A672F48}" dt="2020-06-09T14:27:01.478" v="552" actId="1076"/>
          <ac:spMkLst>
            <pc:docMk/>
            <pc:sldMk cId="396510182" sldId="3121"/>
            <ac:spMk id="11" creationId="{4FDC3C01-3D00-034F-827A-987D9A603C8E}"/>
          </ac:spMkLst>
        </pc:spChg>
        <pc:spChg chg="add mod">
          <ac:chgData name="Mathilde Humeau" userId="57393ba1-a328-4a9d-b48c-3eb60267c6a3" providerId="ADAL" clId="{239098EC-8027-4425-81E2-93415A672F48}" dt="2020-06-09T14:58:04.150" v="587" actId="20577"/>
          <ac:spMkLst>
            <pc:docMk/>
            <pc:sldMk cId="396510182" sldId="3121"/>
            <ac:spMk id="12" creationId="{F78B9F2C-BDBD-431C-9F54-84BE99CF3F55}"/>
          </ac:spMkLst>
        </pc:spChg>
        <pc:spChg chg="del">
          <ac:chgData name="Mathilde Humeau" userId="57393ba1-a328-4a9d-b48c-3eb60267c6a3" providerId="ADAL" clId="{239098EC-8027-4425-81E2-93415A672F48}" dt="2020-06-09T12:42:27.066" v="122" actId="478"/>
          <ac:spMkLst>
            <pc:docMk/>
            <pc:sldMk cId="396510182" sldId="3121"/>
            <ac:spMk id="13" creationId="{2CAD4B97-1616-8940-B76D-6DEF78EB2229}"/>
          </ac:spMkLst>
        </pc:spChg>
        <pc:spChg chg="add del mod">
          <ac:chgData name="Mathilde Humeau" userId="57393ba1-a328-4a9d-b48c-3eb60267c6a3" providerId="ADAL" clId="{239098EC-8027-4425-81E2-93415A672F48}" dt="2020-06-09T12:49:19.753" v="316"/>
          <ac:spMkLst>
            <pc:docMk/>
            <pc:sldMk cId="396510182" sldId="3121"/>
            <ac:spMk id="15" creationId="{559F303D-E875-4645-88D6-AEAC37EF9201}"/>
          </ac:spMkLst>
        </pc:spChg>
        <pc:spChg chg="add mod">
          <ac:chgData name="Mathilde Humeau" userId="57393ba1-a328-4a9d-b48c-3eb60267c6a3" providerId="ADAL" clId="{239098EC-8027-4425-81E2-93415A672F48}" dt="2020-06-09T14:35:34.393" v="585" actId="14"/>
          <ac:spMkLst>
            <pc:docMk/>
            <pc:sldMk cId="396510182" sldId="3121"/>
            <ac:spMk id="16" creationId="{815ED20D-306A-4DC0-B165-89D8179761B2}"/>
          </ac:spMkLst>
        </pc:spChg>
        <pc:spChg chg="add mod">
          <ac:chgData name="Mathilde Humeau" userId="57393ba1-a328-4a9d-b48c-3eb60267c6a3" providerId="ADAL" clId="{239098EC-8027-4425-81E2-93415A672F48}" dt="2020-06-09T14:58:15.938" v="595" actId="20577"/>
          <ac:spMkLst>
            <pc:docMk/>
            <pc:sldMk cId="396510182" sldId="3121"/>
            <ac:spMk id="17" creationId="{B21927F8-BADE-462E-896E-81E9C3DB613E}"/>
          </ac:spMkLst>
        </pc:spChg>
        <pc:picChg chg="add del mod">
          <ac:chgData name="Mathilde Humeau" userId="57393ba1-a328-4a9d-b48c-3eb60267c6a3" providerId="ADAL" clId="{239098EC-8027-4425-81E2-93415A672F48}" dt="2020-06-09T12:38:05.416" v="38" actId="478"/>
          <ac:picMkLst>
            <pc:docMk/>
            <pc:sldMk cId="396510182" sldId="3121"/>
            <ac:picMk id="4" creationId="{D95861F1-CA20-4A39-88DE-48E85C1303D3}"/>
          </ac:picMkLst>
        </pc:picChg>
        <pc:picChg chg="del mod">
          <ac:chgData name="Mathilde Humeau" userId="57393ba1-a328-4a9d-b48c-3eb60267c6a3" providerId="ADAL" clId="{239098EC-8027-4425-81E2-93415A672F48}" dt="2020-06-09T12:39:55.253" v="60" actId="21"/>
          <ac:picMkLst>
            <pc:docMk/>
            <pc:sldMk cId="396510182" sldId="3121"/>
            <ac:picMk id="5" creationId="{4AEF4248-9609-0A47-847F-E058EF7B15C3}"/>
          </ac:picMkLst>
        </pc:picChg>
        <pc:picChg chg="add del mod">
          <ac:chgData name="Mathilde Humeau" userId="57393ba1-a328-4a9d-b48c-3eb60267c6a3" providerId="ADAL" clId="{239098EC-8027-4425-81E2-93415A672F48}" dt="2020-06-09T12:38:21.369" v="40" actId="478"/>
          <ac:picMkLst>
            <pc:docMk/>
            <pc:sldMk cId="396510182" sldId="3121"/>
            <ac:picMk id="6" creationId="{FEB15192-B33B-499B-B9D8-48AF7DCC7CCE}"/>
          </ac:picMkLst>
        </pc:picChg>
        <pc:picChg chg="add mod">
          <ac:chgData name="Mathilde Humeau" userId="57393ba1-a328-4a9d-b48c-3eb60267c6a3" providerId="ADAL" clId="{239098EC-8027-4425-81E2-93415A672F48}" dt="2020-06-09T12:48:46.977" v="305" actId="14100"/>
          <ac:picMkLst>
            <pc:docMk/>
            <pc:sldMk cId="396510182" sldId="3121"/>
            <ac:picMk id="7" creationId="{7374C318-F48F-4AAD-A2AD-997A349DB1FD}"/>
          </ac:picMkLst>
        </pc:picChg>
        <pc:picChg chg="add mod">
          <ac:chgData name="Mathilde Humeau" userId="57393ba1-a328-4a9d-b48c-3eb60267c6a3" providerId="ADAL" clId="{239098EC-8027-4425-81E2-93415A672F48}" dt="2020-06-09T12:48:57.064" v="310" actId="1076"/>
          <ac:picMkLst>
            <pc:docMk/>
            <pc:sldMk cId="396510182" sldId="3121"/>
            <ac:picMk id="8" creationId="{F4E0D2B6-DC2D-48C4-84F3-CA4BC222C4A3}"/>
          </ac:picMkLst>
        </pc:picChg>
        <pc:picChg chg="add mod">
          <ac:chgData name="Mathilde Humeau" userId="57393ba1-a328-4a9d-b48c-3eb60267c6a3" providerId="ADAL" clId="{239098EC-8027-4425-81E2-93415A672F48}" dt="2020-06-09T12:48:59.637" v="311" actId="1076"/>
          <ac:picMkLst>
            <pc:docMk/>
            <pc:sldMk cId="396510182" sldId="3121"/>
            <ac:picMk id="9" creationId="{04824BCB-A049-4D2E-BF5F-CCFB74658DC9}"/>
          </ac:picMkLst>
        </pc:picChg>
        <pc:picChg chg="add mod">
          <ac:chgData name="Mathilde Humeau" userId="57393ba1-a328-4a9d-b48c-3eb60267c6a3" providerId="ADAL" clId="{239098EC-8027-4425-81E2-93415A672F48}" dt="2020-06-09T12:48:52.032" v="307" actId="1076"/>
          <ac:picMkLst>
            <pc:docMk/>
            <pc:sldMk cId="396510182" sldId="3121"/>
            <ac:picMk id="14" creationId="{D0C7CFB3-30EE-47A8-943B-72922EDEC9A1}"/>
          </ac:picMkLst>
        </pc:picChg>
        <pc:picChg chg="add mod">
          <ac:chgData name="Mathilde Humeau" userId="57393ba1-a328-4a9d-b48c-3eb60267c6a3" providerId="ADAL" clId="{239098EC-8027-4425-81E2-93415A672F48}" dt="2020-06-09T12:51:21.516" v="433" actId="1076"/>
          <ac:picMkLst>
            <pc:docMk/>
            <pc:sldMk cId="396510182" sldId="3121"/>
            <ac:picMk id="18" creationId="{FA39D3C1-9B9A-4BE4-8300-E06D63EA59A8}"/>
          </ac:picMkLst>
        </pc:picChg>
        <pc:picChg chg="add mod">
          <ac:chgData name="Mathilde Humeau" userId="57393ba1-a328-4a9d-b48c-3eb60267c6a3" providerId="ADAL" clId="{239098EC-8027-4425-81E2-93415A672F48}" dt="2020-06-09T12:51:57.807" v="442" actId="1076"/>
          <ac:picMkLst>
            <pc:docMk/>
            <pc:sldMk cId="396510182" sldId="3121"/>
            <ac:picMk id="19" creationId="{8F45F37A-4B84-4023-825B-A8FD9AF13434}"/>
          </ac:picMkLst>
        </pc:picChg>
        <pc:picChg chg="add del mod">
          <ac:chgData name="Mathilde Humeau" userId="57393ba1-a328-4a9d-b48c-3eb60267c6a3" providerId="ADAL" clId="{239098EC-8027-4425-81E2-93415A672F48}" dt="2020-06-09T12:39:51.366" v="59"/>
          <ac:picMkLst>
            <pc:docMk/>
            <pc:sldMk cId="396510182" sldId="3121"/>
            <ac:picMk id="11266" creationId="{6799D597-4F39-4704-A2E8-2D143BB0146C}"/>
          </ac:picMkLst>
        </pc:picChg>
      </pc:sldChg>
      <pc:sldChg chg="addSp modSp mod">
        <pc:chgData name="Mathilde Humeau" userId="57393ba1-a328-4a9d-b48c-3eb60267c6a3" providerId="ADAL" clId="{239098EC-8027-4425-81E2-93415A672F48}" dt="2020-06-09T12:40:26.163" v="69" actId="14100"/>
        <pc:sldMkLst>
          <pc:docMk/>
          <pc:sldMk cId="2222549035" sldId="3139"/>
        </pc:sldMkLst>
        <pc:spChg chg="mod">
          <ac:chgData name="Mathilde Humeau" userId="57393ba1-a328-4a9d-b48c-3eb60267c6a3" providerId="ADAL" clId="{239098EC-8027-4425-81E2-93415A672F48}" dt="2020-06-09T12:40:19.659" v="66" actId="14100"/>
          <ac:spMkLst>
            <pc:docMk/>
            <pc:sldMk cId="2222549035" sldId="3139"/>
            <ac:spMk id="3" creationId="{FD9F3EA4-FBC5-4D61-B7C6-E46794224C89}"/>
          </ac:spMkLst>
        </pc:spChg>
        <pc:picChg chg="add mod ord">
          <ac:chgData name="Mathilde Humeau" userId="57393ba1-a328-4a9d-b48c-3eb60267c6a3" providerId="ADAL" clId="{239098EC-8027-4425-81E2-93415A672F48}" dt="2020-06-09T12:40:26.163" v="69" actId="14100"/>
          <ac:picMkLst>
            <pc:docMk/>
            <pc:sldMk cId="2222549035" sldId="3139"/>
            <ac:picMk id="4" creationId="{E88CB1A7-6474-4F93-8BE7-C61D84EB8CC1}"/>
          </ac:picMkLst>
        </pc:picChg>
      </pc:sldChg>
      <pc:sldChg chg="modSp mod">
        <pc:chgData name="Mathilde Humeau" userId="57393ba1-a328-4a9d-b48c-3eb60267c6a3" providerId="ADAL" clId="{239098EC-8027-4425-81E2-93415A672F48}" dt="2020-06-09T12:04:23.972" v="2" actId="20577"/>
        <pc:sldMkLst>
          <pc:docMk/>
          <pc:sldMk cId="3603075985" sldId="3140"/>
        </pc:sldMkLst>
        <pc:spChg chg="mod">
          <ac:chgData name="Mathilde Humeau" userId="57393ba1-a328-4a9d-b48c-3eb60267c6a3" providerId="ADAL" clId="{239098EC-8027-4425-81E2-93415A672F48}" dt="2020-06-09T12:04:23.972" v="2" actId="20577"/>
          <ac:spMkLst>
            <pc:docMk/>
            <pc:sldMk cId="3603075985" sldId="3140"/>
            <ac:spMk id="2" creationId="{3CD00A38-73EC-4892-AE2B-6C5D242E9F6B}"/>
          </ac:spMkLst>
        </pc:spChg>
      </pc:sldChg>
      <pc:sldChg chg="modSp mod">
        <pc:chgData name="Mathilde Humeau" userId="57393ba1-a328-4a9d-b48c-3eb60267c6a3" providerId="ADAL" clId="{239098EC-8027-4425-81E2-93415A672F48}" dt="2020-06-09T12:21:36.433" v="5" actId="108"/>
        <pc:sldMkLst>
          <pc:docMk/>
          <pc:sldMk cId="1119521077" sldId="3201"/>
        </pc:sldMkLst>
        <pc:spChg chg="mod">
          <ac:chgData name="Mathilde Humeau" userId="57393ba1-a328-4a9d-b48c-3eb60267c6a3" providerId="ADAL" clId="{239098EC-8027-4425-81E2-93415A672F48}" dt="2020-06-09T12:21:36.433" v="5" actId="108"/>
          <ac:spMkLst>
            <pc:docMk/>
            <pc:sldMk cId="1119521077" sldId="3201"/>
            <ac:spMk id="3" creationId="{5367350A-CBE6-41A3-A25C-20EBB0C75FC8}"/>
          </ac:spMkLst>
        </pc:spChg>
      </pc:sldChg>
    </pc:docChg>
  </pc:docChgLst>
  <pc:docChgLst>
    <pc:chgData name="Alexander Fillbrunn" userId="b734336c-8ba1-44a1-ad26-e75300cc464e" providerId="ADAL" clId="{6A881703-E5B8-2540-B591-0FC35357355C}"/>
    <pc:docChg chg="modSld">
      <pc:chgData name="Alexander Fillbrunn" userId="b734336c-8ba1-44a1-ad26-e75300cc464e" providerId="ADAL" clId="{6A881703-E5B8-2540-B591-0FC35357355C}" dt="2020-06-15T13:38:06.331" v="0"/>
      <pc:docMkLst>
        <pc:docMk/>
      </pc:docMkLst>
      <pc:sldChg chg="modTransition">
        <pc:chgData name="Alexander Fillbrunn" userId="b734336c-8ba1-44a1-ad26-e75300cc464e" providerId="ADAL" clId="{6A881703-E5B8-2540-B591-0FC35357355C}" dt="2020-06-15T13:38:06.331" v="0"/>
        <pc:sldMkLst>
          <pc:docMk/>
          <pc:sldMk cId="2098383342" sldId="3198"/>
        </pc:sldMkLst>
      </pc:sldChg>
    </pc:docChg>
  </pc:docChgLst>
</pc:chgInfo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10.png>
</file>

<file path=ppt/media/image11.png>
</file>

<file path=ppt/media/image12.png>
</file>

<file path=ppt/media/image13.png>
</file>

<file path=ppt/media/image3.png>
</file>

<file path=ppt/media/image5.png>
</file>

<file path=ppt/media/image6.png>
</file>

<file path=ppt/media/image7.pn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199794-45CA-FF41-AA62-5E594CEACF02}" type="datetimeFigureOut">
              <a:rPr lang="de-DE" smtClean="0"/>
              <a:t>12.10.21</a:t>
            </a:fld>
            <a:endParaRPr lang="de-DE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DE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lang="de-DE"/>
              <a:t>Mastertextformat bearbeiten
Zweite Ebene
Dritte Ebene
Vierte Ebene
Fünfte Ebene</a:t>
            </a:r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DE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1E2914A-90BC-E546-9349-962456D80391}" type="slidenum">
              <a:rPr lang="de-DE" smtClean="0"/>
              <a:t>‹#›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3259414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1E2914A-90BC-E546-9349-962456D80391}" type="slidenum">
              <a:rPr lang="de-DE" smtClean="0"/>
              <a:t>1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044189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7" Type="http://schemas.openxmlformats.org/officeDocument/2006/relationships/image" Target="../media/image2.emf"/><Relationship Id="rId2" Type="http://schemas.openxmlformats.org/officeDocument/2006/relationships/tags" Target="../tags/tag4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3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tags" Target="../tags/tag5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4.emf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tags" Target="../tags/tag7.xml"/><Relationship Id="rId7" Type="http://schemas.openxmlformats.org/officeDocument/2006/relationships/image" Target="../media/image3.png"/><Relationship Id="rId2" Type="http://schemas.openxmlformats.org/officeDocument/2006/relationships/tags" Target="../tags/tag6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tags" Target="../tags/tag9.xml"/><Relationship Id="rId2" Type="http://schemas.openxmlformats.org/officeDocument/2006/relationships/tags" Target="../tags/tag8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tags" Target="../tags/tag11.xml"/><Relationship Id="rId2" Type="http://schemas.openxmlformats.org/officeDocument/2006/relationships/tags" Target="../tags/tag10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tags" Target="../tags/tag13.xml"/><Relationship Id="rId2" Type="http://schemas.openxmlformats.org/officeDocument/2006/relationships/tags" Target="../tags/tag1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7.bin"/><Relationship Id="rId4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tags" Target="../tags/tag15.xml"/><Relationship Id="rId2" Type="http://schemas.openxmlformats.org/officeDocument/2006/relationships/tags" Target="../tags/tag14.xml"/><Relationship Id="rId1" Type="http://schemas.openxmlformats.org/officeDocument/2006/relationships/vmlDrawing" Target="../drawings/vmlDrawing8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8.bin"/><Relationship Id="rId4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tags" Target="../tags/tag17.xml"/><Relationship Id="rId2" Type="http://schemas.openxmlformats.org/officeDocument/2006/relationships/tags" Target="../tags/tag16.xml"/><Relationship Id="rId1" Type="http://schemas.openxmlformats.org/officeDocument/2006/relationships/vmlDrawing" Target="../drawings/vmlDrawing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9.bin"/><Relationship Id="rId4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tags" Target="../tags/tag19.xml"/><Relationship Id="rId2" Type="http://schemas.openxmlformats.org/officeDocument/2006/relationships/tags" Target="../tags/tag18.xml"/><Relationship Id="rId1" Type="http://schemas.openxmlformats.org/officeDocument/2006/relationships/vmlDrawing" Target="../drawings/vmlDrawing10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0.bin"/><Relationship Id="rId4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71A9F22E-4C0D-4908-AFF9-459C2023FBB4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32275285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56"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71A9F22E-4C0D-4908-AFF9-459C2023FBB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Grafik 4">
            <a:extLst>
              <a:ext uri="{FF2B5EF4-FFF2-40B4-BE49-F238E27FC236}">
                <a16:creationId xmlns:a16="http://schemas.microsoft.com/office/drawing/2014/main" id="{5F697A4B-CE4C-4E49-AA32-6CBD9C6A4B4F}"/>
              </a:ext>
            </a:extLst>
          </p:cNvPr>
          <p:cNvPicPr>
            <a:picLocks noChangeAspect="1"/>
          </p:cNvPicPr>
          <p:nvPr userDrawn="1"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12778" y="717630"/>
            <a:ext cx="4231222" cy="4997370"/>
          </a:xfrm>
          <a:prstGeom prst="rect">
            <a:avLst/>
          </a:prstGeom>
        </p:spPr>
      </p:pic>
      <p:sp>
        <p:nvSpPr>
          <p:cNvPr id="9" name="Title Placeholder 38">
            <a:extLst>
              <a:ext uri="{FF2B5EF4-FFF2-40B4-BE49-F238E27FC236}">
                <a16:creationId xmlns:a16="http://schemas.microsoft.com/office/drawing/2014/main" id="{3FA495CF-93BD-8F45-B37F-ACEA201DC55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365" y="2202948"/>
            <a:ext cx="3696663" cy="450517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>
              <a:defRPr sz="4000" b="0">
                <a:solidFill>
                  <a:schemeClr val="tx1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GB"/>
              <a:t>Title</a:t>
            </a:r>
            <a:endParaRPr lang="en-US"/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8E3F26A9-D6DA-F64D-B35A-ECFBFCC8DBF9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0365" y="4011527"/>
            <a:ext cx="3580916" cy="195858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0" indent="0" algn="l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+mj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Date / Time / </a:t>
            </a:r>
            <a:r>
              <a:rPr lang="de-DE" err="1"/>
              <a:t>etc</a:t>
            </a:r>
            <a:endParaRPr lang="en-US"/>
          </a:p>
        </p:txBody>
      </p:sp>
      <p:pic>
        <p:nvPicPr>
          <p:cNvPr id="11" name="Grafik 8">
            <a:extLst>
              <a:ext uri="{FF2B5EF4-FFF2-40B4-BE49-F238E27FC236}">
                <a16:creationId xmlns:a16="http://schemas.microsoft.com/office/drawing/2014/main" id="{E62B7D2B-9373-9945-8F0A-9D08914597AB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50365" y="410292"/>
            <a:ext cx="2356273" cy="614676"/>
          </a:xfrm>
          <a:prstGeom prst="rect">
            <a:avLst/>
          </a:prstGeom>
        </p:spPr>
      </p:pic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44AC651F-D8B3-AA45-95E4-B84381895F3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0365" y="2875243"/>
            <a:ext cx="3924300" cy="871709"/>
          </a:xfrm>
          <a:prstGeom prst="rect">
            <a:avLst/>
          </a:prstGeom>
        </p:spPr>
        <p:txBody>
          <a:bodyPr lIns="0"/>
          <a:lstStyle>
            <a:lvl1pPr marL="0" indent="0">
              <a:buFontTx/>
              <a:buNone/>
              <a:defRPr sz="2400" b="0" i="0">
                <a:solidFill>
                  <a:schemeClr val="tx1"/>
                </a:solidFill>
                <a:latin typeface="+mj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en-GB"/>
              <a:t>Sub header</a:t>
            </a:r>
          </a:p>
          <a:p>
            <a:pPr lvl="0"/>
            <a:r>
              <a:rPr lang="en-GB"/>
              <a:t>Sub header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05790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8" userDrawn="1">
          <p15:clr>
            <a:srgbClr val="FFFFFF"/>
          </p15:clr>
        </p15:guide>
        <p15:guide id="2" orient="horz" pos="3206" userDrawn="1">
          <p15:clr>
            <a:srgbClr val="FFFFFF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act / End slide (1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Object 1" hidden="1">
            <a:extLst>
              <a:ext uri="{FF2B5EF4-FFF2-40B4-BE49-F238E27FC236}">
                <a16:creationId xmlns:a16="http://schemas.microsoft.com/office/drawing/2014/main" id="{EA69DBAA-BAA7-45D0-A471-C166F0C88E5F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19725782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80" name="think-cell Folie" r:id="rId4" imgW="384" imgH="385" progId="TCLayout.ActiveDocument.1">
                  <p:embed/>
                </p:oleObj>
              </mc:Choice>
              <mc:Fallback>
                <p:oleObj name="think-cell Folie" r:id="rId4" imgW="384" imgH="385" progId="TCLayout.ActiveDocument.1">
                  <p:embed/>
                  <p:pic>
                    <p:nvPicPr>
                      <p:cNvPr id="2" name="Object 1" hidden="1">
                        <a:extLst>
                          <a:ext uri="{FF2B5EF4-FFF2-40B4-BE49-F238E27FC236}">
                            <a16:creationId xmlns:a16="http://schemas.microsoft.com/office/drawing/2014/main" id="{EA69DBAA-BAA7-45D0-A471-C166F0C88E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3" name="Grafik 11">
            <a:extLst>
              <a:ext uri="{FF2B5EF4-FFF2-40B4-BE49-F238E27FC236}">
                <a16:creationId xmlns:a16="http://schemas.microsoft.com/office/drawing/2014/main" id="{299E838C-14D0-6D49-BF3B-B8CACD55AC0F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8" t="3755" r="42533" b="35138"/>
          <a:stretch/>
        </p:blipFill>
        <p:spPr>
          <a:xfrm>
            <a:off x="5447839" y="881948"/>
            <a:ext cx="3696161" cy="4833052"/>
          </a:xfrm>
          <a:prstGeom prst="rect">
            <a:avLst/>
          </a:prstGeom>
        </p:spPr>
      </p:pic>
      <p:sp>
        <p:nvSpPr>
          <p:cNvPr id="4" name="Title Placeholder 38">
            <a:extLst>
              <a:ext uri="{FF2B5EF4-FFF2-40B4-BE49-F238E27FC236}">
                <a16:creationId xmlns:a16="http://schemas.microsoft.com/office/drawing/2014/main" id="{76B15A3B-73D6-834E-AA6D-56E5C7E743E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50365" y="1814328"/>
            <a:ext cx="6391348" cy="877357"/>
          </a:xfrm>
          <a:prstGeom prst="rect">
            <a:avLst/>
          </a:prstGeom>
        </p:spPr>
        <p:txBody>
          <a:bodyPr vert="horz" lIns="0" tIns="45720" rIns="91440" bIns="45720" rtlCol="0" anchor="ctr">
            <a:noAutofit/>
          </a:bodyPr>
          <a:lstStyle>
            <a:lvl1pPr>
              <a:defRPr sz="4000">
                <a:solidFill>
                  <a:schemeClr val="tx1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r>
              <a:rPr lang="en-GB"/>
              <a:t>Title</a:t>
            </a:r>
            <a:endParaRPr lang="en-US"/>
          </a:p>
        </p:txBody>
      </p:sp>
      <p:sp>
        <p:nvSpPr>
          <p:cNvPr id="6" name="Subtitle 2">
            <a:extLst>
              <a:ext uri="{FF2B5EF4-FFF2-40B4-BE49-F238E27FC236}">
                <a16:creationId xmlns:a16="http://schemas.microsoft.com/office/drawing/2014/main" id="{871815F6-DD97-E140-83CE-1CFD939DD42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550365" y="3822134"/>
            <a:ext cx="3580916" cy="195858"/>
          </a:xfrm>
          <a:prstGeom prst="rect">
            <a:avLst/>
          </a:prstGeom>
        </p:spPr>
        <p:txBody>
          <a:bodyPr wrap="square" lIns="0" tIns="0" rIns="0" bIns="0">
            <a:noAutofit/>
          </a:bodyPr>
          <a:lstStyle>
            <a:lvl1pPr marL="0" indent="0" algn="l">
              <a:lnSpc>
                <a:spcPct val="100000"/>
              </a:lnSpc>
              <a:buNone/>
              <a:defRPr sz="1200" b="0" i="0">
                <a:solidFill>
                  <a:schemeClr val="tx1"/>
                </a:solidFill>
                <a:latin typeface="+mj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de-DE"/>
              <a:t>Date / Time / </a:t>
            </a:r>
            <a:r>
              <a:rPr lang="de-DE" err="1"/>
              <a:t>etc</a:t>
            </a:r>
            <a:endParaRPr lang="en-US"/>
          </a:p>
        </p:txBody>
      </p:sp>
      <p:sp>
        <p:nvSpPr>
          <p:cNvPr id="8" name="Text Placeholder 11">
            <a:extLst>
              <a:ext uri="{FF2B5EF4-FFF2-40B4-BE49-F238E27FC236}">
                <a16:creationId xmlns:a16="http://schemas.microsoft.com/office/drawing/2014/main" id="{A8BF695B-0B4B-544E-98A9-C3410956CA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550365" y="2896137"/>
            <a:ext cx="3924300" cy="404851"/>
          </a:xfrm>
          <a:prstGeom prst="rect">
            <a:avLst/>
          </a:prstGeom>
        </p:spPr>
        <p:txBody>
          <a:bodyPr lIns="0"/>
          <a:lstStyle>
            <a:lvl1pPr marL="0" indent="0">
              <a:buFontTx/>
              <a:buNone/>
              <a:defRPr sz="2400" b="1" i="0">
                <a:solidFill>
                  <a:schemeClr val="tx1"/>
                </a:solidFill>
                <a:latin typeface="+mj-lt"/>
                <a:ea typeface="Roboto" panose="02000000000000000000" pitchFamily="2" charset="0"/>
                <a:cs typeface="Roboto" panose="02000000000000000000" pitchFamily="2" charset="0"/>
              </a:defRPr>
            </a:lvl1pPr>
          </a:lstStyle>
          <a:p>
            <a:pPr lvl="0"/>
            <a:r>
              <a:rPr lang="en-GB"/>
              <a:t>Sub header</a:t>
            </a:r>
          </a:p>
        </p:txBody>
      </p:sp>
      <p:sp>
        <p:nvSpPr>
          <p:cNvPr id="9" name="Text Placeholder 11">
            <a:extLst>
              <a:ext uri="{FF2B5EF4-FFF2-40B4-BE49-F238E27FC236}">
                <a16:creationId xmlns:a16="http://schemas.microsoft.com/office/drawing/2014/main" id="{F3EE00A1-F28C-FF46-9029-8B6391D75CE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50365" y="3358331"/>
            <a:ext cx="3924300" cy="367823"/>
          </a:xfrm>
          <a:prstGeom prst="rect">
            <a:avLst/>
          </a:prstGeom>
        </p:spPr>
        <p:txBody>
          <a:bodyPr lIns="0"/>
          <a:lstStyle>
            <a:lvl1pPr marL="0" indent="0">
              <a:buFontTx/>
              <a:buNone/>
              <a:defRPr sz="2400" b="0" i="0">
                <a:solidFill>
                  <a:schemeClr val="tx1"/>
                </a:solidFill>
                <a:latin typeface="+mj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</a:lstStyle>
          <a:p>
            <a:pPr lvl="0"/>
            <a:r>
              <a:rPr lang="en-GB"/>
              <a:t>Name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449931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8" userDrawn="1">
          <p15:clr>
            <a:srgbClr val="FFFFFF"/>
          </p15:clr>
        </p15:guide>
        <p15:guide id="2" orient="horz" pos="3206" userDrawn="1">
          <p15:clr>
            <a:srgbClr val="FFFFFF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Object 5" hidden="1">
            <a:extLst>
              <a:ext uri="{FF2B5EF4-FFF2-40B4-BE49-F238E27FC236}">
                <a16:creationId xmlns:a16="http://schemas.microsoft.com/office/drawing/2014/main" id="{9F89E90C-F411-47D6-9B1C-54ADE4BFB3A3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925879725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304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6" name="Object 5" hidden="1">
                        <a:extLst>
                          <a:ext uri="{FF2B5EF4-FFF2-40B4-BE49-F238E27FC236}">
                            <a16:creationId xmlns:a16="http://schemas.microsoft.com/office/drawing/2014/main" id="{9F89E90C-F411-47D6-9B1C-54ADE4BFB3A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BC14E257-8EE4-4BF6-B2FE-670505E43B10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noFill/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none" lIns="0" tIns="0" rIns="0" bIns="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lvl="0" indent="0" algn="ctr" eaLnBrk="1" hangingPunct="1"/>
            <a:endParaRPr lang="de-DE" sz="3600" b="1" i="0" baseline="0">
              <a:solidFill>
                <a:schemeClr val="tx1"/>
              </a:solidFill>
              <a:latin typeface="Roboto" pitchFamily="2" charset="0"/>
              <a:ea typeface="Roboto" pitchFamily="2" charset="0"/>
              <a:sym typeface="Roboto" pitchFamily="2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C1DC2355-B885-6C43-BEB2-172DEE0411B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58775" y="1601454"/>
            <a:ext cx="5287645" cy="553998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lnSpc>
                <a:spcPct val="100000"/>
              </a:lnSpc>
              <a:defRPr sz="3600">
                <a:solidFill>
                  <a:srgbClr val="322F2E"/>
                </a:solidFill>
              </a:defRPr>
            </a:lvl1pPr>
          </a:lstStyle>
          <a:p>
            <a:r>
              <a:rPr lang="de-DE"/>
              <a:t>Slide Title</a:t>
            </a:r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43519955-9AF0-4D82-B09B-EDEB6729A2F6}"/>
              </a:ext>
            </a:extLst>
          </p:cNvPr>
          <p:cNvSpPr/>
          <p:nvPr userDrawn="1"/>
        </p:nvSpPr>
        <p:spPr>
          <a:xfrm>
            <a:off x="158750" y="609600"/>
            <a:ext cx="8802370" cy="44958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 eaLnBrk="1" hangingPunct="1"/>
            <a:endParaRPr lang="en-GB" sz="1800">
              <a:solidFill>
                <a:schemeClr val="tx1"/>
              </a:solidFill>
            </a:endParaRP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C1A943AA-846E-4CF0-B610-F96B047B76CC}"/>
              </a:ext>
            </a:extLst>
          </p:cNvPr>
          <p:cNvPicPr>
            <a:picLocks noChangeAspect="1"/>
          </p:cNvPicPr>
          <p:nvPr userDrawn="1"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912778" y="3860"/>
            <a:ext cx="4231222" cy="49973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783988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8" userDrawn="1">
          <p15:clr>
            <a:srgbClr val="FFFFFF"/>
          </p15:clr>
        </p15:guide>
        <p15:guide id="2" orient="horz" pos="3206" userDrawn="1">
          <p15:clr>
            <a:srgbClr val="FFFFFF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FD4B243D-7953-4AAD-ADA8-5E118BA867F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4005897262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8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FD4B243D-7953-4AAD-ADA8-5E118BA867F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0EE4854-D3B5-4FAC-9F92-965BAE1BAC0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rgbClr val="FFD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 pitchFamily="2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70EF2CD2-BC2E-4611-8108-4DB5D2A60E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654007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FD4B243D-7953-4AAD-ADA8-5E118BA867F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08035438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52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FD4B243D-7953-4AAD-ADA8-5E118BA867F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0EE4854-D3B5-4FAC-9F92-965BAE1BAC0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rgbClr val="FFD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 pitchFamily="2" charset="0"/>
            </a:endParaRPr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D21F0666-BCA1-459B-A070-55DC8213AB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FF87CBB-8D37-4D19-9219-F9CC88DE3E1C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8775" y="1452563"/>
            <a:ext cx="5475097" cy="3636962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3623372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915" userDrawn="1">
          <p15:clr>
            <a:srgbClr val="F26B43"/>
          </p15:clr>
        </p15:guide>
        <p15:guide id="2" orient="horz" pos="598" userDrawn="1">
          <p15:clr>
            <a:srgbClr val="FFFFFF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2 tex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FD4B243D-7953-4AAD-ADA8-5E118BA867F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2018490684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6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FD4B243D-7953-4AAD-ADA8-5E118BA867F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0EE4854-D3B5-4FAC-9F92-965BAE1BAC0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rgbClr val="FFD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 pitchFamily="2" charset="0"/>
            </a:endParaRPr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62D2E743-50D9-4844-91E2-C474695DAD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45C8AC2-FC6D-4F7A-B0F0-DC9BEC91109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58775" y="1452563"/>
            <a:ext cx="4213225" cy="3636962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  <p:sp>
        <p:nvSpPr>
          <p:cNvPr id="9" name="Text Placeholder 4">
            <a:extLst>
              <a:ext uri="{FF2B5EF4-FFF2-40B4-BE49-F238E27FC236}">
                <a16:creationId xmlns:a16="http://schemas.microsoft.com/office/drawing/2014/main" id="{A37CEBF4-780D-4A4B-83C7-C763D27E8B89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572000" y="1452563"/>
            <a:ext cx="4284662" cy="3636962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9990313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8" userDrawn="1">
          <p15:clr>
            <a:srgbClr val="FFFFFF"/>
          </p15:clr>
        </p15:guide>
        <p15:guide id="2" orient="horz" pos="915" userDrawn="1">
          <p15:clr>
            <a:srgbClr val="F26B43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text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FD4B243D-7953-4AAD-ADA8-5E118BA867F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190704524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00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FD4B243D-7953-4AAD-ADA8-5E118BA867F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0EE4854-D3B5-4FAC-9F92-965BAE1BAC0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rgbClr val="FFD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 pitchFamily="2" charset="0"/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BC92A5C-8EA7-4270-AFE6-3C093FB582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07828" y="1128587"/>
            <a:ext cx="4648835" cy="4140200"/>
          </a:xfrm>
          <a:prstGeom prst="rect">
            <a:avLst/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635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20" name="Title 19">
            <a:extLst>
              <a:ext uri="{FF2B5EF4-FFF2-40B4-BE49-F238E27FC236}">
                <a16:creationId xmlns:a16="http://schemas.microsoft.com/office/drawing/2014/main" id="{5695A495-DABD-4F61-A8B6-F5E56D6743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2603FEF-2A36-4790-AD56-C05F977E410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8775" y="1452563"/>
            <a:ext cx="3492500" cy="3817937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en-US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110865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8">
          <p15:clr>
            <a:srgbClr val="FFFFFF"/>
          </p15:clr>
        </p15:guide>
        <p15:guide id="2" orient="horz" pos="915">
          <p15:clr>
            <a:srgbClr val="F26B43"/>
          </p15:clr>
        </p15:guide>
        <p15:guide id="3" orient="horz" pos="3320" userDrawn="1">
          <p15:clr>
            <a:srgbClr val="F26B43"/>
          </p15:clr>
        </p15:guide>
        <p15:guide id="4" orient="horz" pos="711" userDrawn="1">
          <p15:clr>
            <a:srgbClr val="F26B43"/>
          </p15:clr>
        </p15:guide>
        <p15:guide id="5" orient="horz" pos="3206" userDrawn="1">
          <p15:clr>
            <a:srgbClr val="FFFFFF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FD4B243D-7953-4AAD-ADA8-5E118BA867F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558234873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24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FD4B243D-7953-4AAD-ADA8-5E118BA867F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0EE4854-D3B5-4FAC-9F92-965BAE1BAC0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rgbClr val="FFD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 pitchFamily="2" charset="0"/>
            </a:endParaRP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BC92A5C-8EA7-4270-AFE6-3C093FB582C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358776" y="1128587"/>
            <a:ext cx="8497888" cy="4140200"/>
          </a:xfrm>
          <a:prstGeom prst="rect">
            <a:avLst/>
          </a:prstGeom>
          <a:solidFill>
            <a:schemeClr val="accent2"/>
          </a:solidFill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anchor="ctr"/>
          <a:lstStyle>
            <a:lvl1pPr marL="6350" indent="0" algn="ctr">
              <a:buNone/>
              <a:defRPr>
                <a:solidFill>
                  <a:schemeClr val="tx1"/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B08E4BFC-9102-41FD-8FA8-63057F86FE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5938051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98">
          <p15:clr>
            <a:srgbClr val="FFFFFF"/>
          </p15:clr>
        </p15:guide>
        <p15:guide id="2" orient="horz" pos="915" userDrawn="1">
          <p15:clr>
            <a:srgbClr val="FFFFFF"/>
          </p15:clr>
        </p15:guide>
        <p15:guide id="3" orient="horz" pos="711" userDrawn="1">
          <p15:clr>
            <a:srgbClr val="F26B43"/>
          </p15:clr>
        </p15:guide>
        <p15:guide id="4" orient="horz" pos="3320" userDrawn="1">
          <p15:clr>
            <a:srgbClr val="F26B43"/>
          </p15:clr>
        </p15:guide>
        <p15:guide id="5" orient="horz" pos="3206" userDrawn="1">
          <p15:clr>
            <a:srgbClr val="FFFFFF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without Footh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Object 3" hidden="1">
            <a:extLst>
              <a:ext uri="{FF2B5EF4-FFF2-40B4-BE49-F238E27FC236}">
                <a16:creationId xmlns:a16="http://schemas.microsoft.com/office/drawing/2014/main" id="{FD4B243D-7953-4AAD-ADA8-5E118BA867FC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2"/>
            </p:custDataLst>
            <p:extLst>
              <p:ext uri="{D42A27DB-BD31-4B8C-83A1-F6EECF244321}">
                <p14:modId xmlns:p14="http://schemas.microsoft.com/office/powerpoint/2010/main" val="363231085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48" name="think-cell Folie" r:id="rId5" imgW="384" imgH="385" progId="TCLayout.ActiveDocument.1">
                  <p:embed/>
                </p:oleObj>
              </mc:Choice>
              <mc:Fallback>
                <p:oleObj name="think-cell Folie" r:id="rId5" imgW="384" imgH="385" progId="TCLayout.ActiveDocument.1">
                  <p:embed/>
                  <p:pic>
                    <p:nvPicPr>
                      <p:cNvPr id="4" name="Object 3" hidden="1">
                        <a:extLst>
                          <a:ext uri="{FF2B5EF4-FFF2-40B4-BE49-F238E27FC236}">
                            <a16:creationId xmlns:a16="http://schemas.microsoft.com/office/drawing/2014/main" id="{FD4B243D-7953-4AAD-ADA8-5E118BA867F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Rectangle 2" hidden="1">
            <a:extLst>
              <a:ext uri="{FF2B5EF4-FFF2-40B4-BE49-F238E27FC236}">
                <a16:creationId xmlns:a16="http://schemas.microsoft.com/office/drawing/2014/main" id="{80EE4854-D3B5-4FAC-9F92-965BAE1BAC08}"/>
              </a:ext>
            </a:extLst>
          </p:cNvPr>
          <p:cNvSpPr/>
          <p:nvPr userDrawn="1">
            <p:custDataLst>
              <p:tags r:id="rId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rgbClr val="FFD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 pitchFamily="2" charset="0"/>
            </a:endParaRPr>
          </a:p>
        </p:txBody>
      </p:sp>
      <p:cxnSp>
        <p:nvCxnSpPr>
          <p:cNvPr id="6" name="Gerade Verbindung 2">
            <a:extLst>
              <a:ext uri="{FF2B5EF4-FFF2-40B4-BE49-F238E27FC236}">
                <a16:creationId xmlns:a16="http://schemas.microsoft.com/office/drawing/2014/main" id="{7757FF3C-41BE-4494-941D-B73E71555B65}"/>
              </a:ext>
            </a:extLst>
          </p:cNvPr>
          <p:cNvCxnSpPr/>
          <p:nvPr userDrawn="1"/>
        </p:nvCxnSpPr>
        <p:spPr>
          <a:xfrm>
            <a:off x="358775" y="850774"/>
            <a:ext cx="8497888" cy="0"/>
          </a:xfrm>
          <a:prstGeom prst="line">
            <a:avLst/>
          </a:prstGeom>
          <a:ln>
            <a:solidFill>
              <a:srgbClr val="FFD500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183A4956-B15A-4F0D-9E7B-2F295EBA0DB5}"/>
              </a:ext>
            </a:extLst>
          </p:cNvPr>
          <p:cNvSpPr txBox="1"/>
          <p:nvPr userDrawn="1"/>
        </p:nvSpPr>
        <p:spPr>
          <a:xfrm>
            <a:off x="4379976" y="5460223"/>
            <a:ext cx="3840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C781D50-5550-5243-AC32-96DDDDD438F6}" type="slidenum">
              <a:rPr lang="en-US" sz="900" b="0" i="0" smtClean="0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pPr algn="ctr"/>
              <a:t>‹#›</a:t>
            </a:fld>
            <a:endParaRPr lang="en-US" sz="900" b="0" i="0">
              <a:solidFill>
                <a:schemeClr val="bg2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A7E96BB0-C680-42B0-B5C8-F4BBDB01C12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9615253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ags" Target="../tags/tag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ags" Target="../tags/tag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2.emf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vmlDrawing" Target="../drawings/vmlDrawing1.v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emf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oleObject" Target="../embeddings/oleObject1.bin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Object 2" hidden="1">
            <a:extLst>
              <a:ext uri="{FF2B5EF4-FFF2-40B4-BE49-F238E27FC236}">
                <a16:creationId xmlns:a16="http://schemas.microsoft.com/office/drawing/2014/main" id="{854FC9B2-219D-4083-B981-AD7619000D56}"/>
              </a:ext>
            </a:extLst>
          </p:cNvPr>
          <p:cNvGraphicFramePr>
            <a:graphicFrameLocks noChangeAspect="1"/>
          </p:cNvGraphicFramePr>
          <p:nvPr userDrawn="1">
            <p:custDataLst>
              <p:tags r:id="rId12"/>
            </p:custDataLst>
            <p:extLst>
              <p:ext uri="{D42A27DB-BD31-4B8C-83A1-F6EECF244321}">
                <p14:modId xmlns:p14="http://schemas.microsoft.com/office/powerpoint/2010/main" val="152061091"/>
              </p:ext>
            </p:extLst>
          </p:nvPr>
        </p:nvGraphicFramePr>
        <p:xfrm>
          <a:off x="1588" y="1588"/>
          <a:ext cx="1588" cy="15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232" name="think-cell Folie" r:id="rId14" imgW="384" imgH="385" progId="TCLayout.ActiveDocument.1">
                  <p:embed/>
                </p:oleObj>
              </mc:Choice>
              <mc:Fallback>
                <p:oleObj name="think-cell Folie" r:id="rId14" imgW="384" imgH="385" progId="TCLayout.ActiveDocument.1">
                  <p:embed/>
                  <p:pic>
                    <p:nvPicPr>
                      <p:cNvPr id="3" name="Object 2" hidden="1">
                        <a:extLst>
                          <a:ext uri="{FF2B5EF4-FFF2-40B4-BE49-F238E27FC236}">
                            <a16:creationId xmlns:a16="http://schemas.microsoft.com/office/drawing/2014/main" id="{854FC9B2-219D-4083-B981-AD7619000D5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5"/>
                      <a:stretch>
                        <a:fillRect/>
                      </a:stretch>
                    </p:blipFill>
                    <p:spPr>
                      <a:xfrm>
                        <a:off x="1588" y="1588"/>
                        <a:ext cx="1588" cy="15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" name="Rectangle 1" hidden="1">
            <a:extLst>
              <a:ext uri="{FF2B5EF4-FFF2-40B4-BE49-F238E27FC236}">
                <a16:creationId xmlns:a16="http://schemas.microsoft.com/office/drawing/2014/main" id="{16F6A566-C6CB-48CA-BE8C-87C9F7EAE935}"/>
              </a:ext>
            </a:extLst>
          </p:cNvPr>
          <p:cNvSpPr/>
          <p:nvPr userDrawn="1">
            <p:custDataLst>
              <p:tags r:id="rId13"/>
            </p:custDataLst>
          </p:nvPr>
        </p:nvSpPr>
        <p:spPr>
          <a:xfrm>
            <a:off x="0" y="0"/>
            <a:ext cx="158750" cy="158750"/>
          </a:xfrm>
          <a:prstGeom prst="rect">
            <a:avLst/>
          </a:prstGeom>
          <a:solidFill>
            <a:srgbClr val="FFD8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none" lIns="0" tIns="0" rIns="0" bIns="0" numCol="1" spcCol="0" rtlCol="0" anchor="ctr" anchorCtr="0">
            <a:noAutofit/>
          </a:bodyPr>
          <a:lstStyle/>
          <a:p>
            <a:pPr marL="0" lvl="0" indent="0" algn="ctr"/>
            <a:endParaRPr lang="en-US" sz="2400" b="1" i="0" baseline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  <a:sym typeface="Roboto" pitchFamily="2" charset="0"/>
            </a:endParaRPr>
          </a:p>
        </p:txBody>
      </p:sp>
      <p:sp>
        <p:nvSpPr>
          <p:cNvPr id="11" name="Title Placeholder 1">
            <a:extLst>
              <a:ext uri="{FF2B5EF4-FFF2-40B4-BE49-F238E27FC236}">
                <a16:creationId xmlns:a16="http://schemas.microsoft.com/office/drawing/2014/main" id="{3B229A93-C311-5A47-9A83-26D66A0563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5" y="368808"/>
            <a:ext cx="8497888" cy="390143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6F14891-4CC2-A445-9FA1-B64B0066D875}"/>
              </a:ext>
            </a:extLst>
          </p:cNvPr>
          <p:cNvSpPr/>
          <p:nvPr userDrawn="1"/>
        </p:nvSpPr>
        <p:spPr>
          <a:xfrm>
            <a:off x="-1" y="5418407"/>
            <a:ext cx="7464287" cy="306532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10" name="Grafik 8">
            <a:extLst>
              <a:ext uri="{FF2B5EF4-FFF2-40B4-BE49-F238E27FC236}">
                <a16:creationId xmlns:a16="http://schemas.microsoft.com/office/drawing/2014/main" id="{30FFE23F-9D02-4247-8599-995409DAA64C}"/>
              </a:ext>
            </a:extLst>
          </p:cNvPr>
          <p:cNvPicPr>
            <a:picLocks noChangeAspect="1"/>
          </p:cNvPicPr>
          <p:nvPr userDrawn="1"/>
        </p:nvPicPr>
        <p:blipFill>
          <a:blip r:embed="rId1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8148918" y="5458403"/>
            <a:ext cx="707745" cy="184628"/>
          </a:xfrm>
          <a:prstGeom prst="rect">
            <a:avLst/>
          </a:prstGeom>
        </p:spPr>
      </p:pic>
      <p:sp>
        <p:nvSpPr>
          <p:cNvPr id="12" name="Textfeld 13">
            <a:extLst>
              <a:ext uri="{FF2B5EF4-FFF2-40B4-BE49-F238E27FC236}">
                <a16:creationId xmlns:a16="http://schemas.microsoft.com/office/drawing/2014/main" id="{0A21267F-71E2-4C4C-A723-EC4CAB2F2513}"/>
              </a:ext>
            </a:extLst>
          </p:cNvPr>
          <p:cNvSpPr txBox="1"/>
          <p:nvPr userDrawn="1"/>
        </p:nvSpPr>
        <p:spPr>
          <a:xfrm>
            <a:off x="246792" y="5417453"/>
            <a:ext cx="1839191" cy="306531"/>
          </a:xfrm>
          <a:prstGeom prst="rect">
            <a:avLst/>
          </a:prstGeom>
          <a:noFill/>
        </p:spPr>
        <p:txBody>
          <a:bodyPr wrap="square" lIns="0" tIns="0" rIns="0" bIns="0" rtlCol="0" anchor="ctr" anchorCtr="0">
            <a:noAutofit/>
          </a:bodyPr>
          <a:lstStyle/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" sz="600" b="0" i="0" kern="1200">
                <a:solidFill>
                  <a:schemeClr val="tx1"/>
                </a:solidFill>
                <a:effectLst/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© 2020 KNIME AG. All rights reserved.</a:t>
            </a:r>
          </a:p>
        </p:txBody>
      </p:sp>
      <p:sp>
        <p:nvSpPr>
          <p:cNvPr id="13" name="Triangle 12">
            <a:extLst>
              <a:ext uri="{FF2B5EF4-FFF2-40B4-BE49-F238E27FC236}">
                <a16:creationId xmlns:a16="http://schemas.microsoft.com/office/drawing/2014/main" id="{55FBA21E-67A1-8B48-98CA-1F3E1E57506B}"/>
              </a:ext>
            </a:extLst>
          </p:cNvPr>
          <p:cNvSpPr/>
          <p:nvPr userDrawn="1"/>
        </p:nvSpPr>
        <p:spPr>
          <a:xfrm>
            <a:off x="7274553" y="5417453"/>
            <a:ext cx="384048" cy="307486"/>
          </a:xfrm>
          <a:prstGeom prst="triangle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900" b="1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2602390-4A88-D446-9790-34A53AA22A13}"/>
              </a:ext>
            </a:extLst>
          </p:cNvPr>
          <p:cNvSpPr txBox="1"/>
          <p:nvPr userDrawn="1"/>
        </p:nvSpPr>
        <p:spPr>
          <a:xfrm>
            <a:off x="7043061" y="5460223"/>
            <a:ext cx="384048" cy="2308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fld id="{7C781D50-5550-5243-AC32-96DDDDD438F6}" type="slidenum">
              <a:rPr lang="en-US" sz="900" b="0" i="0" smtClean="0">
                <a:solidFill>
                  <a:schemeClr val="tx1"/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pPr algn="ctr"/>
              <a:t>‹#›</a:t>
            </a:fld>
            <a:endParaRPr lang="en-US" sz="900" b="0" i="0">
              <a:solidFill>
                <a:schemeClr val="tx1"/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19" name="Gerade Verbindung 2">
            <a:extLst>
              <a:ext uri="{FF2B5EF4-FFF2-40B4-BE49-F238E27FC236}">
                <a16:creationId xmlns:a16="http://schemas.microsoft.com/office/drawing/2014/main" id="{3AB6E041-6DA5-D546-9DF5-2E66C58C6E05}"/>
              </a:ext>
            </a:extLst>
          </p:cNvPr>
          <p:cNvCxnSpPr/>
          <p:nvPr userDrawn="1"/>
        </p:nvCxnSpPr>
        <p:spPr>
          <a:xfrm>
            <a:off x="358775" y="850774"/>
            <a:ext cx="8497888" cy="0"/>
          </a:xfrm>
          <a:prstGeom prst="line">
            <a:avLst/>
          </a:prstGeom>
          <a:ln>
            <a:solidFill>
              <a:schemeClr val="tx2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B669006-DC94-4B9A-A102-47EF0E67DA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8775" y="952499"/>
            <a:ext cx="8497888" cy="4137026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pPr lvl="0"/>
            <a:r>
              <a:rPr lang="en-US"/>
              <a:t>First level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24988106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7" r:id="rId1"/>
    <p:sldLayoutId id="2147483748" r:id="rId2"/>
    <p:sldLayoutId id="2147483683" r:id="rId3"/>
    <p:sldLayoutId id="2147483721" r:id="rId4"/>
    <p:sldLayoutId id="2147483749" r:id="rId5"/>
    <p:sldLayoutId id="2147483751" r:id="rId6"/>
    <p:sldLayoutId id="2147483757" r:id="rId7"/>
    <p:sldLayoutId id="2147483758" r:id="rId8"/>
    <p:sldLayoutId id="2147483759" r:id="rId9"/>
  </p:sldLayoutIdLst>
  <p:hf hdr="0" ftr="0" dt="0"/>
  <p:txStyles>
    <p:titleStyle>
      <a:lvl1pPr marL="0" marR="0" indent="0" algn="l" defTabSz="685800" rtl="0" eaLnBrk="1" fontAlgn="auto" latinLnBrk="0" hangingPunct="1">
        <a:lnSpc>
          <a:spcPct val="100000"/>
        </a:lnSpc>
        <a:spcBef>
          <a:spcPct val="0"/>
        </a:spcBef>
        <a:spcAft>
          <a:spcPts val="0"/>
        </a:spcAft>
        <a:buClrTx/>
        <a:buSzTx/>
        <a:buFontTx/>
        <a:buNone/>
        <a:tabLst/>
        <a:defRPr lang="de-DE" sz="2400" b="1" i="0" kern="1200" smtClean="0">
          <a:solidFill>
            <a:schemeClr val="tx1"/>
          </a:solidFill>
          <a:effectLst/>
          <a:latin typeface="+mj-lt"/>
          <a:ea typeface="Roboto" panose="02000000000000000000" pitchFamily="2" charset="0"/>
          <a:cs typeface="Roboto" panose="02000000000000000000" pitchFamily="2" charset="0"/>
        </a:defRPr>
      </a:lvl1pPr>
    </p:titleStyle>
    <p:bodyStyle>
      <a:lvl1pPr marL="0" indent="0" algn="l" defTabSz="685800" rtl="0" eaLnBrk="1" latinLnBrk="0" hangingPunct="1">
        <a:lnSpc>
          <a:spcPct val="100000"/>
        </a:lnSpc>
        <a:spcBef>
          <a:spcPts val="750"/>
        </a:spcBef>
        <a:buFont typeface="Wingdings" panose="05000000000000000000" pitchFamily="2" charset="2"/>
        <a:buNone/>
        <a:tabLst/>
        <a:defRPr sz="1600" b="0" i="0" kern="1200">
          <a:solidFill>
            <a:schemeClr val="tx1"/>
          </a:solidFill>
          <a:latin typeface="+mj-lt"/>
          <a:ea typeface="Roboto Light" panose="02000000000000000000" pitchFamily="2" charset="0"/>
          <a:cs typeface="Roboto Light" panose="02000000000000000000" pitchFamily="2" charset="0"/>
        </a:defRPr>
      </a:lvl1pPr>
      <a:lvl2pPr marL="0" indent="0" algn="l" defTabSz="685800" rtl="0" eaLnBrk="1" latinLnBrk="0" hangingPunct="1">
        <a:lnSpc>
          <a:spcPct val="100000"/>
        </a:lnSpc>
        <a:spcBef>
          <a:spcPts val="375"/>
        </a:spcBef>
        <a:buClr>
          <a:srgbClr val="C0C4C6"/>
        </a:buClr>
        <a:buFont typeface="Wingdings" panose="05000000000000000000" pitchFamily="2" charset="2"/>
        <a:buNone/>
        <a:tabLst/>
        <a:defRPr sz="1600" b="1" i="0" kern="1200">
          <a:solidFill>
            <a:schemeClr val="tx1"/>
          </a:solidFill>
          <a:latin typeface="+mj-lt"/>
          <a:ea typeface="Roboto Light" panose="02000000000000000000" pitchFamily="2" charset="0"/>
          <a:cs typeface="+mn-cs"/>
        </a:defRPr>
      </a:lvl2pPr>
      <a:lvl3pPr marL="266700" indent="-260350" algn="l" defTabSz="685800" rtl="0" eaLnBrk="1" latinLnBrk="0" hangingPunct="1">
        <a:lnSpc>
          <a:spcPct val="100000"/>
        </a:lnSpc>
        <a:spcBef>
          <a:spcPts val="375"/>
        </a:spcBef>
        <a:buClr>
          <a:schemeClr val="tx2"/>
        </a:buClr>
        <a:buFont typeface="Wingdings" panose="05000000000000000000" pitchFamily="2" charset="2"/>
        <a:buChar char="§"/>
        <a:tabLst/>
        <a:defRPr sz="1600" b="0" i="0" kern="1200">
          <a:solidFill>
            <a:schemeClr val="tx1"/>
          </a:solidFill>
          <a:latin typeface="Roboto Light" panose="02000000000000000000" pitchFamily="2" charset="0"/>
          <a:ea typeface="Roboto Light" panose="02000000000000000000" pitchFamily="2" charset="0"/>
          <a:cs typeface="+mn-cs"/>
        </a:defRPr>
      </a:lvl3pPr>
      <a:lvl4pPr marL="541338" indent="-274638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panose="05000000000000000000" pitchFamily="2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538163" indent="-171450" algn="l" defTabSz="685800" rtl="0" eaLnBrk="1" latinLnBrk="0" hangingPunct="1">
        <a:lnSpc>
          <a:spcPct val="90000"/>
        </a:lnSpc>
        <a:spcBef>
          <a:spcPts val="375"/>
        </a:spcBef>
        <a:buClr>
          <a:schemeClr val="accent1"/>
        </a:buClr>
        <a:buFont typeface="Wingdings" panose="05000000000000000000" pitchFamily="2" charset="2"/>
        <a:buChar char="§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226">
          <p15:clr>
            <a:srgbClr val="F26B43"/>
          </p15:clr>
        </p15:guide>
        <p15:guide id="2" orient="horz" pos="235">
          <p15:clr>
            <a:srgbClr val="F26B43"/>
          </p15:clr>
        </p15:guide>
        <p15:guide id="5" pos="5579">
          <p15:clr>
            <a:srgbClr val="F26B43"/>
          </p15:clr>
        </p15:guide>
        <p15:guide id="6" orient="horz" pos="3410" userDrawn="1">
          <p15:clr>
            <a:srgbClr val="F26B43"/>
          </p15:clr>
        </p15:guide>
        <p15:guide id="7" orient="horz" pos="3206" userDrawn="1">
          <p15:clr>
            <a:srgbClr val="F26B43"/>
          </p15:clr>
        </p15:guide>
        <p15:guide id="8" orient="horz" pos="59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11.png"/><Relationship Id="rId5" Type="http://schemas.openxmlformats.org/officeDocument/2006/relationships/image" Target="../media/image10.png"/><Relationship Id="rId4" Type="http://schemas.openxmlformats.org/officeDocument/2006/relationships/image" Target="../media/image9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B04F4491-FD2A-6046-AB2E-0FDF420374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8774" y="1772470"/>
            <a:ext cx="6325055" cy="1107996"/>
          </a:xfrm>
        </p:spPr>
        <p:txBody>
          <a:bodyPr/>
          <a:lstStyle/>
          <a:p>
            <a:r>
              <a:rPr lang="de-DE" sz="2000" b="1" dirty="0">
                <a:latin typeface="Arial" panose="020B0604020202020204" pitchFamily="34" charset="0"/>
                <a:cs typeface="Arial" panose="020B0604020202020204" pitchFamily="34" charset="0"/>
              </a:rPr>
              <a:t>The KNIME Demo Library:</a:t>
            </a:r>
            <a:br>
              <a:rPr lang="de-DE" sz="3600" b="1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de-DE" sz="3600" b="1" dirty="0">
                <a:latin typeface="Arial" panose="020B0604020202020204" pitchFamily="34" charset="0"/>
                <a:cs typeface="Arial" panose="020B0604020202020204" pitchFamily="34" charset="0"/>
              </a:rPr>
              <a:t>Machines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A3BC95A5-9871-FF40-B819-9C568AFBEE06}"/>
              </a:ext>
            </a:extLst>
          </p:cNvPr>
          <p:cNvSpPr txBox="1">
            <a:spLocks/>
          </p:cNvSpPr>
          <p:nvPr/>
        </p:nvSpPr>
        <p:spPr>
          <a:xfrm>
            <a:off x="358774" y="3500943"/>
            <a:ext cx="4739742" cy="365412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Wingdings" panose="05000000000000000000" pitchFamily="2" charset="2"/>
              <a:buNone/>
              <a:tabLst/>
              <a:defRPr sz="1600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C0C4C6"/>
              </a:buClr>
              <a:buFont typeface="Wingdings" panose="05000000000000000000" pitchFamily="2" charset="2"/>
              <a:buNone/>
              <a:tabLst/>
              <a:defRPr sz="1600" b="1" i="0" kern="1200">
                <a:solidFill>
                  <a:schemeClr val="tx1"/>
                </a:solidFill>
                <a:latin typeface="+mj-lt"/>
                <a:ea typeface="Roboto Light" panose="02000000000000000000" pitchFamily="2" charset="0"/>
                <a:cs typeface="+mn-cs"/>
              </a:defRPr>
            </a:lvl2pPr>
            <a:lvl3pPr marL="266700" indent="-2603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chemeClr val="tx2"/>
              </a:buClr>
              <a:buFont typeface="Wingdings" panose="05000000000000000000" pitchFamily="2" charset="2"/>
              <a:buChar char="§"/>
              <a:tabLst/>
              <a:defRPr sz="1600" b="0" i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541338" indent="-274638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8163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e-DE" sz="2400" b="1">
              <a:latin typeface="Arial" panose="020B0604020202020204" pitchFamily="34" charset="0"/>
              <a:ea typeface="Roboto" panose="02000000000000000000" pitchFamily="2" charset="0"/>
              <a:cs typeface="Arial" panose="020B0604020202020204" pitchFamily="34" charset="0"/>
            </a:endParaRPr>
          </a:p>
        </p:txBody>
      </p:sp>
      <p:sp>
        <p:nvSpPr>
          <p:cNvPr id="14" name="Text Placeholder 3">
            <a:extLst>
              <a:ext uri="{FF2B5EF4-FFF2-40B4-BE49-F238E27FC236}">
                <a16:creationId xmlns:a16="http://schemas.microsoft.com/office/drawing/2014/main" id="{A476FCFC-01D1-854D-B4A3-5B6C3037F4D1}"/>
              </a:ext>
            </a:extLst>
          </p:cNvPr>
          <p:cNvSpPr txBox="1">
            <a:spLocks/>
          </p:cNvSpPr>
          <p:nvPr/>
        </p:nvSpPr>
        <p:spPr>
          <a:xfrm>
            <a:off x="358774" y="3209556"/>
            <a:ext cx="3763521" cy="1354950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Wingdings" panose="05000000000000000000" pitchFamily="2" charset="2"/>
              <a:buNone/>
              <a:tabLst/>
              <a:defRPr sz="1600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C0C4C6"/>
              </a:buClr>
              <a:buFont typeface="Wingdings" panose="05000000000000000000" pitchFamily="2" charset="2"/>
              <a:buNone/>
              <a:tabLst/>
              <a:defRPr sz="1600" b="1" i="0" kern="1200">
                <a:solidFill>
                  <a:schemeClr val="tx1"/>
                </a:solidFill>
                <a:latin typeface="+mj-lt"/>
                <a:ea typeface="Roboto Light" panose="02000000000000000000" pitchFamily="2" charset="0"/>
                <a:cs typeface="+mn-cs"/>
              </a:defRPr>
            </a:lvl2pPr>
            <a:lvl3pPr marL="266700" indent="-2603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chemeClr val="tx2"/>
              </a:buClr>
              <a:buFont typeface="Wingdings" panose="05000000000000000000" pitchFamily="2" charset="2"/>
              <a:buChar char="§"/>
              <a:tabLst/>
              <a:defRPr sz="1600" b="0" i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541338" indent="-274638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8163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200" dirty="0">
                <a:latin typeface="Arial" panose="020B0604020202020204" pitchFamily="34" charset="0"/>
                <a:cs typeface="Arial" panose="020B0604020202020204" pitchFamily="34" charset="0"/>
              </a:rPr>
              <a:t>Alexander Fillbrunn</a:t>
            </a:r>
          </a:p>
        </p:txBody>
      </p:sp>
      <p:sp>
        <p:nvSpPr>
          <p:cNvPr id="15" name="Text Placeholder 4">
            <a:extLst>
              <a:ext uri="{FF2B5EF4-FFF2-40B4-BE49-F238E27FC236}">
                <a16:creationId xmlns:a16="http://schemas.microsoft.com/office/drawing/2014/main" id="{5C3D66A6-430B-E541-94F4-8EF8A573D2CA}"/>
              </a:ext>
            </a:extLst>
          </p:cNvPr>
          <p:cNvSpPr txBox="1">
            <a:spLocks/>
          </p:cNvSpPr>
          <p:nvPr/>
        </p:nvSpPr>
        <p:spPr>
          <a:xfrm>
            <a:off x="358774" y="4761544"/>
            <a:ext cx="4739742" cy="244475"/>
          </a:xfrm>
          <a:prstGeom prst="rect">
            <a:avLst/>
          </a:prstGeom>
        </p:spPr>
        <p:txBody>
          <a:bodyPr/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Wingdings" panose="05000000000000000000" pitchFamily="2" charset="2"/>
              <a:buNone/>
              <a:tabLst/>
              <a:defRPr sz="1600" b="0" i="0" kern="1200">
                <a:solidFill>
                  <a:schemeClr val="tx1"/>
                </a:solidFill>
                <a:latin typeface="+mn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C0C4C6"/>
              </a:buClr>
              <a:buFont typeface="Wingdings" panose="05000000000000000000" pitchFamily="2" charset="2"/>
              <a:buNone/>
              <a:tabLst/>
              <a:defRPr sz="1600" b="1" i="0" kern="1200">
                <a:solidFill>
                  <a:schemeClr val="tx1"/>
                </a:solidFill>
                <a:latin typeface="+mj-lt"/>
                <a:ea typeface="Roboto Light" panose="02000000000000000000" pitchFamily="2" charset="0"/>
                <a:cs typeface="+mn-cs"/>
              </a:defRPr>
            </a:lvl2pPr>
            <a:lvl3pPr marL="266700" indent="-2603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chemeClr val="tx2"/>
              </a:buClr>
              <a:buFont typeface="Wingdings" panose="05000000000000000000" pitchFamily="2" charset="2"/>
              <a:buChar char="§"/>
              <a:tabLst/>
              <a:defRPr sz="1600" b="0" i="0" kern="1200">
                <a:solidFill>
                  <a:schemeClr val="tx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+mn-cs"/>
              </a:defRPr>
            </a:lvl3pPr>
            <a:lvl4pPr marL="541338" indent="-274638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538163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e-DE" sz="1400" b="1" dirty="0" err="1">
                <a:latin typeface="Arial" panose="020B0604020202020204" pitchFamily="34" charset="0"/>
                <a:cs typeface="Arial" panose="020B0604020202020204" pitchFamily="34" charset="0"/>
              </a:rPr>
              <a:t>July</a:t>
            </a:r>
            <a:r>
              <a:rPr lang="de-DE" sz="14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de-DE" sz="1400" b="1" dirty="0">
                <a:latin typeface="Arial" panose="020B0604020202020204" pitchFamily="34" charset="0"/>
                <a:cs typeface="Arial" panose="020B0604020202020204" pitchFamily="34" charset="0"/>
              </a:rPr>
              <a:t>2021</a:t>
            </a:r>
          </a:p>
        </p:txBody>
      </p:sp>
    </p:spTree>
    <p:extLst>
      <p:ext uri="{BB962C8B-B14F-4D97-AF65-F5344CB8AC3E}">
        <p14:creationId xmlns:p14="http://schemas.microsoft.com/office/powerpoint/2010/main" val="387663774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B40A7D-BF58-F442-BBDF-1676B8525F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Summary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8025F065-C0D3-F145-8752-3ADBE6A28B29}"/>
              </a:ext>
            </a:extLst>
          </p:cNvPr>
          <p:cNvSpPr txBox="1"/>
          <p:nvPr/>
        </p:nvSpPr>
        <p:spPr>
          <a:xfrm>
            <a:off x="358776" y="1050814"/>
            <a:ext cx="3580178" cy="1661993"/>
          </a:xfrm>
          <a:prstGeom prst="rect">
            <a:avLst/>
          </a:prstGeom>
        </p:spPr>
        <p:txBody>
          <a:bodyPr wrap="square" lIns="0" tIns="0" rIns="0" bIns="0" rtlCol="0">
            <a:spAutoFit/>
          </a:bodyPr>
          <a:lstStyle/>
          <a:p>
            <a:pPr algn="l">
              <a:lnSpc>
                <a:spcPct val="100000"/>
              </a:lnSpc>
            </a:pPr>
            <a:r>
              <a:rPr lang="en-DE" sz="1800" b="0" dirty="0">
                <a:solidFill>
                  <a:schemeClr val="tx1"/>
                </a:solidFill>
                <a:latin typeface="+mn-lt"/>
              </a:rPr>
              <a:t>This set of workflows is meant to show </a:t>
            </a:r>
            <a:r>
              <a:rPr lang="en-DE" dirty="0"/>
              <a:t>how a workflow can turn into an </a:t>
            </a:r>
            <a:r>
              <a:rPr lang="en-DE" b="1" dirty="0"/>
              <a:t>application</a:t>
            </a:r>
            <a:r>
              <a:rPr lang="en-DE" dirty="0"/>
              <a:t> and how </a:t>
            </a:r>
            <a:r>
              <a:rPr lang="en-DE" b="1" dirty="0"/>
              <a:t>different user groups</a:t>
            </a:r>
            <a:r>
              <a:rPr lang="en-DE" dirty="0"/>
              <a:t> in </a:t>
            </a:r>
            <a:r>
              <a:rPr lang="en-DE" b="1" dirty="0"/>
              <a:t>manufacturing</a:t>
            </a:r>
            <a:r>
              <a:rPr lang="en-DE" dirty="0"/>
              <a:t> can consumer workflow via the WebPortal.</a:t>
            </a:r>
            <a:endParaRPr lang="en-DE" sz="1800" b="0" dirty="0">
              <a:solidFill>
                <a:schemeClr val="tx1"/>
              </a:solidFill>
              <a:latin typeface="+mn-lt"/>
            </a:endParaRPr>
          </a:p>
        </p:txBody>
      </p:sp>
      <p:pic>
        <p:nvPicPr>
          <p:cNvPr id="10" name="Picture 9" descr="Diagram&#10;&#10;Description automatically generated">
            <a:extLst>
              <a:ext uri="{FF2B5EF4-FFF2-40B4-BE49-F238E27FC236}">
                <a16:creationId xmlns:a16="http://schemas.microsoft.com/office/drawing/2014/main" id="{6C0883D4-7CEE-2D4A-8D4E-A1F5C1DBC1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000" y="3229607"/>
            <a:ext cx="4212000" cy="1892049"/>
          </a:xfrm>
          <a:prstGeom prst="rect">
            <a:avLst/>
          </a:prstGeom>
        </p:spPr>
      </p:pic>
      <p:pic>
        <p:nvPicPr>
          <p:cNvPr id="11" name="Picture 10" descr="Graphical user interface, chart&#10;&#10;Description automatically generated">
            <a:extLst>
              <a:ext uri="{FF2B5EF4-FFF2-40B4-BE49-F238E27FC236}">
                <a16:creationId xmlns:a16="http://schemas.microsoft.com/office/drawing/2014/main" id="{F2D2FCA5-A832-7C44-8181-188097798EB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94"/>
          <a:stretch/>
        </p:blipFill>
        <p:spPr>
          <a:xfrm>
            <a:off x="4280687" y="1008000"/>
            <a:ext cx="4503313" cy="285750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46096A2C-6F03-114E-AA4D-AAD48F6C7C0E}"/>
              </a:ext>
            </a:extLst>
          </p:cNvPr>
          <p:cNvSpPr/>
          <p:nvPr/>
        </p:nvSpPr>
        <p:spPr>
          <a:xfrm rot="5400000">
            <a:off x="5449983" y="3524084"/>
            <a:ext cx="178027" cy="1804522"/>
          </a:xfrm>
          <a:prstGeom prst="rect">
            <a:avLst/>
          </a:prstGeom>
          <a:solidFill>
            <a:srgbClr val="FFD800"/>
          </a:solidFill>
          <a:ln w="31750" cap="flat" cmpd="sng" algn="ctr">
            <a:noFill/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  <p:sp>
        <p:nvSpPr>
          <p:cNvPr id="14" name="Up Arrow 13">
            <a:extLst>
              <a:ext uri="{FF2B5EF4-FFF2-40B4-BE49-F238E27FC236}">
                <a16:creationId xmlns:a16="http://schemas.microsoft.com/office/drawing/2014/main" id="{85D8B1F1-A9A7-A64F-9889-960B669B93D7}"/>
              </a:ext>
            </a:extLst>
          </p:cNvPr>
          <p:cNvSpPr/>
          <p:nvPr/>
        </p:nvSpPr>
        <p:spPr>
          <a:xfrm>
            <a:off x="6330042" y="3963097"/>
            <a:ext cx="347958" cy="552259"/>
          </a:xfrm>
          <a:prstGeom prst="upArrow">
            <a:avLst/>
          </a:prstGeom>
          <a:solidFill>
            <a:srgbClr val="FFD800"/>
          </a:solidFill>
          <a:ln w="31750" cap="flat" cmpd="sng" algn="ctr">
            <a:noFill/>
            <a:prstDash val="solid"/>
            <a:miter lim="800000"/>
          </a:ln>
          <a:effectLst/>
        </p:spPr>
        <p:txBody>
          <a:bodyPr wrap="square" lIns="108000" tIns="108000" rIns="108000" bIns="10800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  <a:latin typeface="Arial" panose="020B060402020202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766167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9C92C-AB37-E64E-BC2D-456CD175C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Overview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EE6197-234A-6149-BBE5-F2705378E5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8775" y="1452563"/>
            <a:ext cx="3811781" cy="3636962"/>
          </a:xfrm>
        </p:spPr>
        <p:txBody>
          <a:bodyPr>
            <a:normAutofit/>
          </a:bodyPr>
          <a:lstStyle/>
          <a:p>
            <a:pPr lvl="2">
              <a:lnSpc>
                <a:spcPct val="150000"/>
              </a:lnSpc>
            </a:pPr>
            <a:r>
              <a:rPr lang="en-GB" dirty="0"/>
              <a:t>Focus</a:t>
            </a:r>
          </a:p>
          <a:p>
            <a:pPr lvl="3">
              <a:lnSpc>
                <a:spcPct val="150000"/>
              </a:lnSpc>
            </a:pPr>
            <a:r>
              <a:rPr lang="en-GB" dirty="0" err="1"/>
              <a:t>WebPortal</a:t>
            </a:r>
            <a:r>
              <a:rPr lang="en-GB" dirty="0"/>
              <a:t> for different user groups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Database access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Loops in </a:t>
            </a:r>
            <a:r>
              <a:rPr lang="en-GB" dirty="0" err="1"/>
              <a:t>WebPortal</a:t>
            </a:r>
            <a:endParaRPr lang="en-GB" dirty="0"/>
          </a:p>
          <a:p>
            <a:pPr lvl="3">
              <a:lnSpc>
                <a:spcPct val="150000"/>
              </a:lnSpc>
            </a:pPr>
            <a:r>
              <a:rPr lang="en-GB" dirty="0"/>
              <a:t>Selection &amp; Filtering</a:t>
            </a:r>
          </a:p>
        </p:txBody>
      </p:sp>
      <p:sp>
        <p:nvSpPr>
          <p:cNvPr id="4" name="Text Placeholder 2">
            <a:extLst>
              <a:ext uri="{FF2B5EF4-FFF2-40B4-BE49-F238E27FC236}">
                <a16:creationId xmlns:a16="http://schemas.microsoft.com/office/drawing/2014/main" id="{4F5BF1C4-1E02-A142-BC8E-9BE8F43D72B0}"/>
              </a:ext>
            </a:extLst>
          </p:cNvPr>
          <p:cNvSpPr txBox="1">
            <a:spLocks/>
          </p:cNvSpPr>
          <p:nvPr/>
        </p:nvSpPr>
        <p:spPr>
          <a:xfrm>
            <a:off x="4572000" y="1452563"/>
            <a:ext cx="3811781" cy="363696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marL="0" indent="0" algn="l" defTabSz="685800" rtl="0" eaLnBrk="1" latinLnBrk="0" hangingPunct="1">
              <a:lnSpc>
                <a:spcPct val="100000"/>
              </a:lnSpc>
              <a:spcBef>
                <a:spcPts val="750"/>
              </a:spcBef>
              <a:buFont typeface="Wingdings" panose="05000000000000000000" pitchFamily="2" charset="2"/>
              <a:buNone/>
              <a:tabLst/>
              <a:defRPr sz="1600" b="0" i="0" kern="1200">
                <a:solidFill>
                  <a:schemeClr val="tx1"/>
                </a:solidFill>
                <a:latin typeface="+mj-lt"/>
                <a:ea typeface="Roboto Light" panose="02000000000000000000" pitchFamily="2" charset="0"/>
                <a:cs typeface="Roboto Light" panose="02000000000000000000" pitchFamily="2" charset="0"/>
              </a:defRPr>
            </a:lvl1pPr>
            <a:lvl2pPr marL="0" indent="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rgbClr val="C0C4C6"/>
              </a:buClr>
              <a:buFont typeface="Wingdings" panose="05000000000000000000" pitchFamily="2" charset="2"/>
              <a:buNone/>
              <a:tabLst/>
              <a:defRPr sz="1600" b="1" i="0" kern="1200">
                <a:solidFill>
                  <a:schemeClr val="tx1"/>
                </a:solidFill>
                <a:latin typeface="+mj-lt"/>
                <a:ea typeface="Roboto Light" panose="02000000000000000000" pitchFamily="2" charset="0"/>
                <a:cs typeface="+mn-cs"/>
              </a:defRPr>
            </a:lvl2pPr>
            <a:lvl3pPr marL="266700" indent="-260350" algn="l" defTabSz="685800" rtl="0" eaLnBrk="1" latinLnBrk="0" hangingPunct="1">
              <a:lnSpc>
                <a:spcPct val="100000"/>
              </a:lnSpc>
              <a:spcBef>
                <a:spcPts val="375"/>
              </a:spcBef>
              <a:buClr>
                <a:schemeClr val="tx2"/>
              </a:buClr>
              <a:buFont typeface="Wingdings" panose="05000000000000000000" pitchFamily="2" charset="2"/>
              <a:buChar char="§"/>
              <a:tabLst/>
              <a:defRPr sz="1600" b="0" i="0" kern="1200">
                <a:solidFill>
                  <a:schemeClr val="tx1"/>
                </a:solidFill>
                <a:latin typeface="+mj-lt"/>
                <a:ea typeface="Roboto Light" panose="02000000000000000000" pitchFamily="2" charset="0"/>
                <a:cs typeface="+mn-cs"/>
              </a:defRPr>
            </a:lvl3pPr>
            <a:lvl4pPr marL="541338" indent="-274638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4pPr>
            <a:lvl5pPr marL="538163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200" kern="1200">
                <a:solidFill>
                  <a:schemeClr val="tx1"/>
                </a:solidFill>
                <a:latin typeface="+mj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lvl="2">
              <a:lnSpc>
                <a:spcPct val="150000"/>
              </a:lnSpc>
            </a:pPr>
            <a:r>
              <a:rPr lang="en-GB" dirty="0"/>
              <a:t>Data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Artificially generated data with</a:t>
            </a:r>
          </a:p>
          <a:p>
            <a:pPr lvl="4">
              <a:lnSpc>
                <a:spcPct val="150000"/>
              </a:lnSpc>
            </a:pPr>
            <a:r>
              <a:rPr lang="en-GB" dirty="0"/>
              <a:t>Machine status</a:t>
            </a:r>
          </a:p>
          <a:p>
            <a:pPr lvl="4">
              <a:lnSpc>
                <a:spcPct val="150000"/>
              </a:lnSpc>
            </a:pPr>
            <a:r>
              <a:rPr lang="en-GB" dirty="0"/>
              <a:t>Maintenance records</a:t>
            </a:r>
          </a:p>
          <a:p>
            <a:pPr lvl="4">
              <a:lnSpc>
                <a:spcPct val="150000"/>
              </a:lnSpc>
            </a:pPr>
            <a:r>
              <a:rPr lang="en-GB" dirty="0"/>
              <a:t>Manufacturing data</a:t>
            </a:r>
          </a:p>
          <a:p>
            <a:pPr lvl="2">
              <a:lnSpc>
                <a:spcPct val="150000"/>
              </a:lnSpc>
            </a:pPr>
            <a:r>
              <a:rPr lang="en-GB" dirty="0"/>
              <a:t>Size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5 workflows + data generator</a:t>
            </a:r>
          </a:p>
          <a:p>
            <a:pPr lvl="2">
              <a:lnSpc>
                <a:spcPct val="150000"/>
              </a:lnSpc>
            </a:pPr>
            <a:r>
              <a:rPr lang="en-GB" dirty="0"/>
              <a:t>Time</a:t>
            </a:r>
          </a:p>
          <a:p>
            <a:pPr lvl="3">
              <a:lnSpc>
                <a:spcPct val="150000"/>
              </a:lnSpc>
            </a:pPr>
            <a:r>
              <a:rPr lang="en-DE" dirty="0"/>
              <a:t>~40 minutes</a:t>
            </a:r>
          </a:p>
          <a:p>
            <a:pPr lvl="3">
              <a:lnSpc>
                <a:spcPct val="150000"/>
              </a:lnSpc>
            </a:pPr>
            <a:r>
              <a:rPr lang="en-DE" dirty="0"/>
              <a:t>Any workflow can be skipped</a:t>
            </a:r>
          </a:p>
        </p:txBody>
      </p:sp>
    </p:spTree>
    <p:extLst>
      <p:ext uri="{BB962C8B-B14F-4D97-AF65-F5344CB8AC3E}">
        <p14:creationId xmlns:p14="http://schemas.microsoft.com/office/powerpoint/2010/main" val="164919011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6BA710-A3A3-CD47-89ED-9C4AE53E70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User Groups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580BF7F9-CCA7-0744-BD0F-1B8108EFD9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8775" y="1599953"/>
            <a:ext cx="1422400" cy="14224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90C595B8-21B7-3E4D-B4BB-37D576D5675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642" y="1599953"/>
            <a:ext cx="1422400" cy="14224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D6F2C804-7FD6-D440-A5A8-D67EC04FB6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6509" y="1599953"/>
            <a:ext cx="1422400" cy="14224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F8D7D73A-9374-BE4B-B139-ACDD638F394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60377" y="1599953"/>
            <a:ext cx="1422400" cy="1422400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8932ADF8-57B3-8E46-830C-FEE46054E319}"/>
              </a:ext>
            </a:extLst>
          </p:cNvPr>
          <p:cNvSpPr txBox="1"/>
          <p:nvPr/>
        </p:nvSpPr>
        <p:spPr>
          <a:xfrm>
            <a:off x="185034" y="3084070"/>
            <a:ext cx="1769882" cy="1422400"/>
          </a:xfrm>
          <a:prstGeom prst="rect">
            <a:avLst/>
          </a:prstGeom>
          <a:solidFill>
            <a:srgbClr val="EFF1F2"/>
          </a:solidFill>
          <a:ln w="15875">
            <a:solidFill>
              <a:srgbClr val="C0C4C6"/>
            </a:solidFill>
          </a:ln>
        </p:spPr>
        <p:txBody>
          <a:bodyPr wrap="none" lIns="108000" tIns="108000" rIns="108000" bIns="108000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DE" sz="1800" b="0" i="0" u="none" strike="noStrike" kern="0" cap="none" spc="0" normalizeH="0" baseline="0" noProof="0" dirty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KNIME Expert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DE" sz="1400" b="0" i="0" u="none" strike="noStrike" kern="0" cap="none" spc="0" normalizeH="0" baseline="0" noProof="0" dirty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Builds workflows for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DE" sz="1400" b="0" i="0" u="none" strike="noStrike" kern="0" cap="none" spc="0" normalizeH="0" baseline="0" noProof="0" dirty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data access and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GB" sz="1400" b="0" i="0" u="none" strike="noStrike" kern="0" cap="none" spc="0" normalizeH="0" baseline="0" noProof="0" dirty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v</a:t>
            </a:r>
            <a:r>
              <a:rPr kumimoji="0" lang="en-DE" sz="1400" b="0" i="0" u="none" strike="noStrike" kern="0" cap="none" spc="0" normalizeH="0" baseline="0" noProof="0" dirty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isualization.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8F28165-CE03-F740-91BC-B4906B5956B3}"/>
              </a:ext>
            </a:extLst>
          </p:cNvPr>
          <p:cNvSpPr txBox="1"/>
          <p:nvPr/>
        </p:nvSpPr>
        <p:spPr>
          <a:xfrm>
            <a:off x="2518901" y="3084070"/>
            <a:ext cx="1769882" cy="1422400"/>
          </a:xfrm>
          <a:prstGeom prst="rect">
            <a:avLst/>
          </a:prstGeom>
          <a:solidFill>
            <a:srgbClr val="EFF1F2"/>
          </a:solidFill>
          <a:ln w="15875">
            <a:solidFill>
              <a:srgbClr val="C0C4C6"/>
            </a:solidFill>
          </a:ln>
        </p:spPr>
        <p:txBody>
          <a:bodyPr wrap="none" lIns="108000" tIns="108000" rIns="108000" bIns="108000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DE" sz="1800" b="0" i="0" u="none" strike="noStrike" kern="0" cap="none" spc="0" normalizeH="0" baseline="0" noProof="0" dirty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Manufacturing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DE" sz="1800" b="0" i="0" u="none" strike="noStrike" kern="0" cap="none" spc="0" normalizeH="0" baseline="0" noProof="0" dirty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Expert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0" cap="none" spc="0" normalizeH="0" baseline="0" noProof="0" dirty="0" err="1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Supervises</a:t>
            </a:r>
            <a:r>
              <a:rPr kumimoji="0" lang="de-DE" sz="1400" b="0" i="0" u="none" strike="noStrike" kern="0" cap="none" spc="0" normalizeH="0" baseline="0" noProof="0" dirty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 </a:t>
            </a:r>
            <a:r>
              <a:rPr kumimoji="0" lang="de-DE" sz="1400" b="0" i="0" u="none" strike="noStrike" kern="0" cap="none" spc="0" normalizeH="0" baseline="0" noProof="0" dirty="0" err="1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the</a:t>
            </a:r>
            <a:endParaRPr kumimoji="0" lang="de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0" cap="none" spc="0" normalizeH="0" baseline="0" noProof="0" dirty="0" err="1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manufacturing</a:t>
            </a:r>
            <a:endParaRPr kumimoji="0" lang="de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0" cap="none" spc="0" normalizeH="0" baseline="0" noProof="0" dirty="0" err="1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Process</a:t>
            </a:r>
            <a:r>
              <a:rPr kumimoji="0" lang="de-DE" sz="1400" b="0" i="0" u="none" strike="noStrike" kern="0" cap="none" spc="0" normalizeH="0" baseline="0" noProof="0" dirty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.</a:t>
            </a: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E3C23458-0BB9-B149-9280-119E0655DC52}"/>
              </a:ext>
            </a:extLst>
          </p:cNvPr>
          <p:cNvSpPr txBox="1"/>
          <p:nvPr/>
        </p:nvSpPr>
        <p:spPr>
          <a:xfrm>
            <a:off x="4852768" y="3084070"/>
            <a:ext cx="1769882" cy="1422400"/>
          </a:xfrm>
          <a:prstGeom prst="rect">
            <a:avLst/>
          </a:prstGeom>
          <a:solidFill>
            <a:srgbClr val="EFF1F2"/>
          </a:solidFill>
          <a:ln w="15875">
            <a:solidFill>
              <a:srgbClr val="C0C4C6"/>
            </a:solidFill>
          </a:ln>
        </p:spPr>
        <p:txBody>
          <a:bodyPr wrap="none" lIns="108000" tIns="108000" rIns="108000" bIns="108000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DE" sz="1800" b="0" i="0" u="none" strike="noStrike" kern="0" cap="none" spc="0" normalizeH="0" baseline="0" noProof="0" dirty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Maintenance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DE" sz="1800" b="0" i="0" u="none" strike="noStrike" kern="0" cap="none" spc="0" normalizeH="0" baseline="0" noProof="0" dirty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Supervisor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0" cap="none" spc="0" normalizeH="0" baseline="0" noProof="0" dirty="0" err="1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Assigns</a:t>
            </a:r>
            <a:r>
              <a:rPr kumimoji="0" lang="de-DE" sz="1400" b="0" i="0" u="none" strike="noStrike" kern="0" cap="none" spc="0" normalizeH="0" baseline="0" noProof="0" dirty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 </a:t>
            </a:r>
            <a:r>
              <a:rPr kumimoji="0" lang="de-DE" sz="1400" b="0" i="0" u="none" strike="noStrike" kern="0" cap="none" spc="0" normalizeH="0" baseline="0" noProof="0" dirty="0" err="1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shifts</a:t>
            </a:r>
            <a:endParaRPr kumimoji="0" lang="de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0" cap="none" spc="0" normalizeH="0" baseline="0" noProof="0" dirty="0" err="1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and</a:t>
            </a:r>
            <a:r>
              <a:rPr kumimoji="0" lang="de-DE" sz="1400" b="0" i="0" u="none" strike="noStrike" kern="0" cap="none" spc="0" normalizeH="0" baseline="0" noProof="0" dirty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 </a:t>
            </a:r>
            <a:r>
              <a:rPr kumimoji="0" lang="de-DE" sz="1400" b="0" i="0" u="none" strike="noStrike" kern="0" cap="none" spc="0" normalizeH="0" baseline="0" noProof="0" dirty="0" err="1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checks</a:t>
            </a:r>
            <a:endParaRPr kumimoji="0" lang="de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</a:endParaRP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de-DE" sz="1400" b="0" i="0" u="none" strike="noStrike" kern="0" cap="none" spc="0" normalizeH="0" baseline="0" noProof="0" dirty="0" err="1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machine</a:t>
            </a:r>
            <a:r>
              <a:rPr kumimoji="0" lang="de-DE" sz="1400" b="0" i="0" u="none" strike="noStrike" kern="0" cap="none" spc="0" normalizeH="0" baseline="0" noProof="0" dirty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 </a:t>
            </a:r>
            <a:r>
              <a:rPr kumimoji="0" lang="de-DE" sz="1400" b="0" i="0" u="none" strike="noStrike" kern="0" cap="none" spc="0" normalizeH="0" baseline="0" noProof="0" dirty="0" err="1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status</a:t>
            </a:r>
            <a:r>
              <a:rPr kumimoji="0" lang="de-DE" sz="1400" b="0" i="0" u="none" strike="noStrike" kern="0" cap="none" spc="0" normalizeH="0" baseline="0" noProof="0" dirty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.</a:t>
            </a:r>
            <a:endParaRPr kumimoji="0" lang="en-DE" sz="1400" b="0" i="0" u="none" strike="noStrike" kern="0" cap="none" spc="0" normalizeH="0" baseline="0" noProof="0" dirty="0">
              <a:ln>
                <a:noFill/>
              </a:ln>
              <a:solidFill>
                <a:srgbClr val="3E3A39"/>
              </a:solidFill>
              <a:effectLst/>
              <a:uLnTx/>
              <a:uFillTx/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F3413CA-A065-804E-BCF7-97D5261F7180}"/>
              </a:ext>
            </a:extLst>
          </p:cNvPr>
          <p:cNvSpPr txBox="1"/>
          <p:nvPr/>
        </p:nvSpPr>
        <p:spPr>
          <a:xfrm>
            <a:off x="7186634" y="3084070"/>
            <a:ext cx="1769882" cy="1422400"/>
          </a:xfrm>
          <a:prstGeom prst="rect">
            <a:avLst/>
          </a:prstGeom>
          <a:solidFill>
            <a:srgbClr val="EFF1F2"/>
          </a:solidFill>
          <a:ln w="15875">
            <a:solidFill>
              <a:srgbClr val="C0C4C6"/>
            </a:solidFill>
          </a:ln>
        </p:spPr>
        <p:txBody>
          <a:bodyPr wrap="none" lIns="108000" tIns="108000" rIns="108000" bIns="108000" rtlCol="0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DE" sz="1800" b="0" i="0" u="none" strike="noStrike" kern="0" cap="none" spc="0" normalizeH="0" baseline="0" noProof="0" dirty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Maintenance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DE" sz="1800" b="0" i="0" u="none" strike="noStrike" kern="0" cap="none" spc="0" normalizeH="0" baseline="0" noProof="0" dirty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Crew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DE" sz="1400" b="0" i="0" u="none" strike="noStrike" kern="0" cap="none" spc="0" normalizeH="0" baseline="0" noProof="0" dirty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Maintains machines</a:t>
            </a:r>
          </a:p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DE" sz="1400" b="0" i="0" u="none" strike="noStrike" kern="0" cap="none" spc="0" normalizeH="0" baseline="0" noProof="0" dirty="0">
                <a:ln>
                  <a:noFill/>
                </a:ln>
                <a:solidFill>
                  <a:srgbClr val="3E3A39"/>
                </a:solidFill>
                <a:effectLst/>
                <a:uLnTx/>
                <a:uFillTx/>
              </a:rPr>
              <a:t>and creates reports.</a:t>
            </a:r>
          </a:p>
        </p:txBody>
      </p:sp>
      <p:pic>
        <p:nvPicPr>
          <p:cNvPr id="23" name="Graphic 22">
            <a:extLst>
              <a:ext uri="{FF2B5EF4-FFF2-40B4-BE49-F238E27FC236}">
                <a16:creationId xmlns:a16="http://schemas.microsoft.com/office/drawing/2014/main" id="{152FF1AB-B875-6841-A710-3535983E5B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 r="67442"/>
          <a:stretch/>
        </p:blipFill>
        <p:spPr>
          <a:xfrm>
            <a:off x="1267990" y="2457544"/>
            <a:ext cx="686926" cy="551994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5972865D-1EC2-7049-BC13-83098BA0BE2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763003" y="2311153"/>
            <a:ext cx="704076" cy="70407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DA49C1A-3BE9-8149-96C6-76AA40258559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35493" y="2276276"/>
            <a:ext cx="773829" cy="773829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5167C603-6C93-134D-9300-389064E792E7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65600" y="2375127"/>
            <a:ext cx="576125" cy="576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3570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B9C92C-AB37-E64E-BC2D-456CD175C8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DE" dirty="0"/>
              <a:t>Workflows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AEE6197-234A-6149-BBE5-F2705378E53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358776" y="1452563"/>
            <a:ext cx="3149417" cy="3636962"/>
          </a:xfrm>
        </p:spPr>
        <p:txBody>
          <a:bodyPr>
            <a:normAutofit/>
          </a:bodyPr>
          <a:lstStyle/>
          <a:p>
            <a:pPr lvl="2">
              <a:lnSpc>
                <a:spcPct val="150000"/>
              </a:lnSpc>
            </a:pPr>
            <a:r>
              <a:rPr lang="en-GB" dirty="0"/>
              <a:t>Data Browser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Allows viewing and aggregating data</a:t>
            </a:r>
          </a:p>
          <a:p>
            <a:pPr lvl="2">
              <a:lnSpc>
                <a:spcPct val="150000"/>
              </a:lnSpc>
            </a:pPr>
            <a:r>
              <a:rPr lang="en-GB" dirty="0"/>
              <a:t>Machine Status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Overview over machines</a:t>
            </a:r>
          </a:p>
          <a:p>
            <a:pPr lvl="2">
              <a:lnSpc>
                <a:spcPct val="150000"/>
              </a:lnSpc>
            </a:pPr>
            <a:r>
              <a:rPr lang="en-GB" dirty="0"/>
              <a:t>Manufacturing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Overview over machine output</a:t>
            </a:r>
          </a:p>
          <a:p>
            <a:pPr lvl="2">
              <a:lnSpc>
                <a:spcPct val="150000"/>
              </a:lnSpc>
            </a:pPr>
            <a:r>
              <a:rPr lang="en-GB" dirty="0"/>
              <a:t>Repair Entry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Make a report about a machine repair</a:t>
            </a:r>
          </a:p>
          <a:p>
            <a:pPr lvl="2">
              <a:lnSpc>
                <a:spcPct val="150000"/>
              </a:lnSpc>
            </a:pPr>
            <a:r>
              <a:rPr lang="en-GB" dirty="0"/>
              <a:t>Shift Assignment</a:t>
            </a:r>
          </a:p>
          <a:p>
            <a:pPr lvl="3">
              <a:lnSpc>
                <a:spcPct val="150000"/>
              </a:lnSpc>
            </a:pPr>
            <a:r>
              <a:rPr lang="en-GB" dirty="0"/>
              <a:t>Assign personnel to machines</a:t>
            </a:r>
          </a:p>
        </p:txBody>
      </p:sp>
      <p:pic>
        <p:nvPicPr>
          <p:cNvPr id="5" name="Picture 4" descr="Graphical user interface, text, application, email&#10;&#10;Description automatically generated">
            <a:extLst>
              <a:ext uri="{FF2B5EF4-FFF2-40B4-BE49-F238E27FC236}">
                <a16:creationId xmlns:a16="http://schemas.microsoft.com/office/drawing/2014/main" id="{77FFBB54-57FA-3C4E-A83C-76A6598C058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8425" y="1099038"/>
            <a:ext cx="4788238" cy="2602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01930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937A9-7E19-3440-8049-EAF67E6830D4}"/>
              </a:ext>
            </a:extLst>
          </p:cNvPr>
          <p:cNvSpPr txBox="1">
            <a:spLocks/>
          </p:cNvSpPr>
          <p:nvPr/>
        </p:nvSpPr>
        <p:spPr>
          <a:xfrm>
            <a:off x="762000" y="4191000"/>
            <a:ext cx="7620001" cy="878417"/>
          </a:xfrm>
          <a:prstGeom prst="rect">
            <a:avLst/>
          </a:prstGeom>
        </p:spPr>
        <p:txBody>
          <a:bodyPr vert="horz" lIns="76200" tIns="38100" rIns="76200" bIns="38100" rtlCol="0" anchor="b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32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8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2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2000" kern="1200">
                <a:solidFill>
                  <a:schemeClr val="bg1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en-US" altLang="ja-JP" sz="1167" dirty="0"/>
              <a:t>The KNIME® trademark and logo and OPEN FOR INNOVATION® trademark are used by </a:t>
            </a:r>
            <a:br>
              <a:rPr lang="en-US" altLang="ja-JP" sz="1167" dirty="0"/>
            </a:br>
            <a:r>
              <a:rPr lang="en-US" altLang="ja-JP" sz="1167" dirty="0"/>
              <a:t>KNIME.com AG under license from KNIME GmbH, and are registered in the United States. </a:t>
            </a:r>
            <a:br>
              <a:rPr lang="en-US" altLang="ja-JP" sz="1167" dirty="0"/>
            </a:br>
            <a:r>
              <a:rPr lang="en-US" altLang="ja-JP" sz="1167" dirty="0"/>
              <a:t>KNIME® is also registered in Germany.</a:t>
            </a:r>
            <a:endParaRPr lang="en-US" sz="2667" dirty="0"/>
          </a:p>
        </p:txBody>
      </p:sp>
    </p:spTree>
    <p:extLst>
      <p:ext uri="{BB962C8B-B14F-4D97-AF65-F5344CB8AC3E}">
        <p14:creationId xmlns:p14="http://schemas.microsoft.com/office/powerpoint/2010/main" val="2818655130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UNDODONOTDELETE" val="0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VSIargkp63Vk5Y_XtFg_A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VSIargkp63Vk5Y_XtFg_A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VSIargkp63Vk5Y_XtFg_A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VSIargkp63Vk5Y_XtFg_A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VSIargkp63Vk5Y_XtFg_A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PTCN0BdgKnH6v9unheM69A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etmATAp_c63gjHgIjN8wZg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hinkcellActiveDocDoNotDelete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HINKCELLSHAPEDONOTDELETE" val="tiVSIargkp63Vk5Y_XtFg_A"/>
</p:tagLst>
</file>

<file path=ppt/theme/theme1.xml><?xml version="1.0" encoding="utf-8"?>
<a:theme xmlns:a="http://schemas.openxmlformats.org/drawingml/2006/main" name="KNIME Master">
  <a:themeElements>
    <a:clrScheme name="KNIME">
      <a:dk1>
        <a:srgbClr val="3D3A39"/>
      </a:dk1>
      <a:lt1>
        <a:srgbClr val="FFFFFF"/>
      </a:lt1>
      <a:dk2>
        <a:srgbClr val="FFD700"/>
      </a:dk2>
      <a:lt2>
        <a:srgbClr val="898A89"/>
      </a:lt2>
      <a:accent1>
        <a:srgbClr val="C0C4C5"/>
      </a:accent1>
      <a:accent2>
        <a:srgbClr val="EFF0F1"/>
      </a:accent2>
      <a:accent3>
        <a:srgbClr val="F7C719"/>
      </a:accent3>
      <a:accent4>
        <a:srgbClr val="FFE140"/>
      </a:accent4>
      <a:accent5>
        <a:srgbClr val="FFEB74"/>
      </a:accent5>
      <a:accent6>
        <a:srgbClr val="FFF4BE"/>
      </a:accent6>
      <a:hlink>
        <a:srgbClr val="3D3A39"/>
      </a:hlink>
      <a:folHlink>
        <a:srgbClr val="3D3A39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noFill/>
        <a:ln>
          <a:solidFill>
            <a:schemeClr val="accent3"/>
          </a:solidFill>
        </a:ln>
      </a:spPr>
      <a:bodyPr rtlCol="0" anchor="ctr"/>
      <a:lstStyle>
        <a:defPPr algn="ctr" eaLnBrk="1" hangingPunct="1">
          <a:defRPr sz="1800" dirty="0" smtClean="0">
            <a:solidFill>
              <a:schemeClr val="tx1"/>
            </a:solidFill>
          </a:defRPr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38100">
          <a:solidFill>
            <a:schemeClr val="tx2"/>
          </a:solidFill>
          <a:tailEnd type="triangle"/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 wrap="square" lIns="0" tIns="0" rIns="0" bIns="0" rtlCol="0">
        <a:spAutoFit/>
      </a:bodyPr>
      <a:lstStyle>
        <a:defPPr algn="l">
          <a:lnSpc>
            <a:spcPct val="100000"/>
          </a:lnSpc>
          <a:defRPr sz="1800" b="0" dirty="0" smtClean="0">
            <a:solidFill>
              <a:schemeClr val="tx1"/>
            </a:solidFill>
            <a:latin typeface="+mn-lt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Presentation4" id="{A7CCEBEA-E859-0F4C-84F6-88FE3A2C35F5}" vid="{68C3BF79-BBFE-3541-ABE5-86AE9476AEC7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_ip_UnifiedCompliancePolicyProperties xmlns="http://schemas.microsoft.com/sharepoint/v3" xsi:nil="true"/>
    <_dlc_DocId xmlns="a1d3deca-49d0-46fa-a3f9-6e0c4e618558">XFNKNFZNA3JN-2102554853-435959</_dlc_DocId>
    <_dlc_DocIdUrl xmlns="a1d3deca-49d0-46fa-a3f9-6e0c4e618558">
      <Url>https://knime.sharepoint.com/_layouts/15/DocIdRedir.aspx?ID=XFNKNFZNA3JN-2102554853-435959</Url>
      <Description>XFNKNFZNA3JN-2102554853-435959</Description>
    </_dlc_DocIdUrl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83E31740070594596117FEC384DD67F" ma:contentTypeVersion="15" ma:contentTypeDescription="Create a new document." ma:contentTypeScope="" ma:versionID="47b93a1e283d9fc000f0425935169344">
  <xsd:schema xmlns:xsd="http://www.w3.org/2001/XMLSchema" xmlns:xs="http://www.w3.org/2001/XMLSchema" xmlns:p="http://schemas.microsoft.com/office/2006/metadata/properties" xmlns:ns1="http://schemas.microsoft.com/sharepoint/v3" xmlns:ns2="a1d3deca-49d0-46fa-a3f9-6e0c4e618558" xmlns:ns3="32a7ba11-dde9-4cf2-a6ac-8f31dc36ce67" targetNamespace="http://schemas.microsoft.com/office/2006/metadata/properties" ma:root="true" ma:fieldsID="36240bc1a368b89b5f732cc6b3afe097" ns1:_="" ns2:_="" ns3:_="">
    <xsd:import namespace="http://schemas.microsoft.com/sharepoint/v3"/>
    <xsd:import namespace="a1d3deca-49d0-46fa-a3f9-6e0c4e618558"/>
    <xsd:import namespace="32a7ba11-dde9-4cf2-a6ac-8f31dc36ce67"/>
    <xsd:element name="properties">
      <xsd:complexType>
        <xsd:sequence>
          <xsd:element name="documentManagement">
            <xsd:complexType>
              <xsd:all>
                <xsd:element ref="ns2:SharedWithUsers" minOccurs="0"/>
                <xsd:element ref="ns2:SharedWithDetails" minOccurs="0"/>
                <xsd:element ref="ns3:MediaServiceMetadata" minOccurs="0"/>
                <xsd:element ref="ns3:MediaServiceFastMetadata" minOccurs="0"/>
                <xsd:element ref="ns3:MediaServiceDateTaken" minOccurs="0"/>
                <xsd:element ref="ns3:MediaServiceLocation" minOccurs="0"/>
                <xsd:element ref="ns3:MediaServiceGenerationTime" minOccurs="0"/>
                <xsd:element ref="ns3:MediaServiceEventHashCode" minOccurs="0"/>
                <xsd:element ref="ns3:MediaServiceAutoTags" minOccurs="0"/>
                <xsd:element ref="ns3:MediaServiceOCR" minOccurs="0"/>
                <xsd:element ref="ns3:MediaServiceAutoKeyPoints" minOccurs="0"/>
                <xsd:element ref="ns3:MediaServiceKeyPoints" minOccurs="0"/>
                <xsd:element ref="ns1:_ip_UnifiedCompliancePolicyProperties" minOccurs="0"/>
                <xsd:element ref="ns1:_ip_UnifiedCompliancePolicyUIAction" minOccurs="0"/>
                <xsd:element ref="ns2:_dlc_DocId" minOccurs="0"/>
                <xsd:element ref="ns2:_dlc_DocIdUrl" minOccurs="0"/>
                <xsd:element ref="ns2:_dlc_DocIdPersistId" minOccurs="0"/>
                <xsd:element ref="ns3:MediaLengthInSecond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1d3deca-49d0-46fa-a3f9-6e0c4e618558" elementFormDefault="qualified">
    <xsd:import namespace="http://schemas.microsoft.com/office/2006/documentManagement/types"/>
    <xsd:import namespace="http://schemas.microsoft.com/office/infopath/2007/PartnerControls"/>
    <xsd:element name="SharedWithUsers" ma:index="8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9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_dlc_DocId" ma:index="22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23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24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2a7ba11-dde9-4cf2-a6ac-8f31dc36ce6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10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1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3" nillable="true" ma:displayName="Location" ma:internalName="MediaServiceLocation" ma:readOnly="true">
      <xsd:simpleType>
        <xsd:restriction base="dms:Text"/>
      </xsd:simpleType>
    </xsd:element>
    <xsd:element name="MediaServiceGenerationTime" ma:index="14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5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Tags" ma:index="16" nillable="true" ma:displayName="Tags" ma:description="" ma:internalName="MediaServiceAutoTags" ma:readOnly="true">
      <xsd:simpleType>
        <xsd:restriction base="dms:Text"/>
      </xsd:simpleType>
    </xsd:element>
    <xsd:element name="MediaServiceOCR" ma:index="17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LengthInSeconds" ma:index="25" nillable="true" ma:displayName="Length (seconds)" ma:internalName="MediaLengthInSeconds" ma:readOnly="tru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Url/>
    <Assembly>Microsoft.Office.DocumentManagement, Version=16.0.0.0,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Url/>
    <Assembly>Microsoft.Office.DocumentManagement, Version=16.0.0.0, Culture=neutral, PublicKeyToken=71e9bce111e9429c</Assembly>
    <Class>Microsoft.Office.DocumentManagement.Internal.DocIdHandler</Class>
    <Data/>
    <Filter/>
  </Receiver>
</spe:Receiver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3316BDE4-4851-4210-B61A-7DA9F29B133D}">
  <ds:schemaRefs>
    <ds:schemaRef ds:uri="http://purl.org/dc/terms/"/>
    <ds:schemaRef ds:uri="http://purl.org/dc/dcmitype/"/>
    <ds:schemaRef ds:uri="http://schemas.microsoft.com/office/2006/metadata/properties"/>
    <ds:schemaRef ds:uri="32a7ba11-dde9-4cf2-a6ac-8f31dc36ce67"/>
    <ds:schemaRef ds:uri="http://schemas.microsoft.com/office/infopath/2007/PartnerControls"/>
    <ds:schemaRef ds:uri="http://www.w3.org/XML/1998/namespace"/>
    <ds:schemaRef ds:uri="a1d3deca-49d0-46fa-a3f9-6e0c4e618558"/>
    <ds:schemaRef ds:uri="http://schemas.microsoft.com/office/2006/documentManagement/types"/>
    <ds:schemaRef ds:uri="http://purl.org/dc/elements/1.1/"/>
    <ds:schemaRef ds:uri="http://schemas.openxmlformats.org/package/2006/metadata/core-properties"/>
    <ds:schemaRef ds:uri="http://schemas.microsoft.com/sharepoint/v3"/>
  </ds:schemaRefs>
</ds:datastoreItem>
</file>

<file path=customXml/itemProps2.xml><?xml version="1.0" encoding="utf-8"?>
<ds:datastoreItem xmlns:ds="http://schemas.openxmlformats.org/officeDocument/2006/customXml" ds:itemID="{EA7FEB7B-575D-4F4A-871D-5A2EF0110D6A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a1d3deca-49d0-46fa-a3f9-6e0c4e618558"/>
    <ds:schemaRef ds:uri="32a7ba11-dde9-4cf2-a6ac-8f31dc36ce67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736D30D5-741C-4A73-A5FA-A3640B491E06}">
  <ds:schemaRefs>
    <ds:schemaRef ds:uri="http://schemas.microsoft.com/sharepoint/events"/>
  </ds:schemaRefs>
</ds:datastoreItem>
</file>

<file path=customXml/itemProps4.xml><?xml version="1.0" encoding="utf-8"?>
<ds:datastoreItem xmlns:ds="http://schemas.openxmlformats.org/officeDocument/2006/customXml" ds:itemID="{3439E620-BCF6-45C9-9135-BAA0931EC52F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Knime Final Template (1)</Template>
  <TotalTime>611</TotalTime>
  <Words>197</Words>
  <Application>Microsoft Macintosh PowerPoint</Application>
  <PresentationFormat>On-screen Show (16:10)</PresentationFormat>
  <Paragraphs>53</Paragraphs>
  <Slides>6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Calibri</vt:lpstr>
      <vt:lpstr>Arial</vt:lpstr>
      <vt:lpstr>Roboto</vt:lpstr>
      <vt:lpstr>Wingdings</vt:lpstr>
      <vt:lpstr>Roboto Light</vt:lpstr>
      <vt:lpstr>KNIME Master</vt:lpstr>
      <vt:lpstr>think-cell Folie</vt:lpstr>
      <vt:lpstr>The KNIME Demo Library: Machines</vt:lpstr>
      <vt:lpstr>Summary</vt:lpstr>
      <vt:lpstr>Overview</vt:lpstr>
      <vt:lpstr>User Groups</vt:lpstr>
      <vt:lpstr>Workflows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page 1</dc:title>
  <dc:creator>cihan@folienhelfer.de</dc:creator>
  <cp:lastModifiedBy>Alexander Fillbrunn</cp:lastModifiedBy>
  <cp:revision>217</cp:revision>
  <cp:lastPrinted>2019-02-14T13:33:55Z</cp:lastPrinted>
  <dcterms:created xsi:type="dcterms:W3CDTF">2019-11-20T15:38:13Z</dcterms:created>
  <dcterms:modified xsi:type="dcterms:W3CDTF">2021-10-12T09:28:56Z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0x010100683E31740070594596117FEC384DD67F</vt:lpwstr>
  </property>
  <property fmtid="{D5CDD505-2E9C-101B-9397-08002B2CF9AE}" pid="3" name="_dlc_DocIdItemGuid">
    <vt:lpwstr>1ae5cb30-1fef-4ca0-b2a8-8e01f7fd92fa</vt:lpwstr>
  </property>
</Properties>
</file>

<file path=docProps/thumbnail.jpeg>
</file>